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292" r:id="rId4"/>
    <p:sldId id="293" r:id="rId5"/>
    <p:sldId id="259" r:id="rId6"/>
    <p:sldId id="260" r:id="rId7"/>
    <p:sldId id="265" r:id="rId8"/>
    <p:sldId id="261" r:id="rId9"/>
    <p:sldId id="270" r:id="rId10"/>
    <p:sldId id="286" r:id="rId11"/>
    <p:sldId id="271" r:id="rId12"/>
    <p:sldId id="272" r:id="rId13"/>
    <p:sldId id="287" r:id="rId14"/>
    <p:sldId id="266" r:id="rId15"/>
    <p:sldId id="262" r:id="rId16"/>
    <p:sldId id="273" r:id="rId17"/>
    <p:sldId id="274" r:id="rId18"/>
    <p:sldId id="275" r:id="rId19"/>
    <p:sldId id="267" r:id="rId20"/>
    <p:sldId id="263" r:id="rId21"/>
    <p:sldId id="276" r:id="rId22"/>
    <p:sldId id="277" r:id="rId23"/>
    <p:sldId id="268" r:id="rId24"/>
    <p:sldId id="264" r:id="rId25"/>
    <p:sldId id="278" r:id="rId26"/>
    <p:sldId id="279" r:id="rId27"/>
    <p:sldId id="280" r:id="rId28"/>
    <p:sldId id="269" r:id="rId29"/>
    <p:sldId id="282" r:id="rId30"/>
    <p:sldId id="283" r:id="rId31"/>
    <p:sldId id="284" r:id="rId32"/>
    <p:sldId id="281" r:id="rId3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787F"/>
    <a:srgbClr val="FFFFFF"/>
    <a:srgbClr val="E80000"/>
    <a:srgbClr val="32C80F"/>
    <a:srgbClr val="B5AF0C"/>
    <a:srgbClr val="32E60F"/>
    <a:srgbClr val="FAFAFA"/>
    <a:srgbClr val="0F1EE1"/>
    <a:srgbClr val="4397B1"/>
    <a:srgbClr val="E68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B0808C-D2CF-4AE8-B25E-BA070A8A05C8}" v="83" dt="2022-06-22T09:51:56.0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k Michl" userId="685404795b2c697c" providerId="LiveId" clId="{FDB0808C-D2CF-4AE8-B25E-BA070A8A05C8}"/>
    <pc:docChg chg="undo custSel addSld delSld modSld modMainMaster">
      <pc:chgData name="Patrick Michl" userId="685404795b2c697c" providerId="LiveId" clId="{FDB0808C-D2CF-4AE8-B25E-BA070A8A05C8}" dt="2022-06-22T09:52:23.204" v="714" actId="2696"/>
      <pc:docMkLst>
        <pc:docMk/>
      </pc:docMkLst>
      <pc:sldChg chg="addSp delSp modSp mod modAnim">
        <pc:chgData name="Patrick Michl" userId="685404795b2c697c" providerId="LiveId" clId="{FDB0808C-D2CF-4AE8-B25E-BA070A8A05C8}" dt="2022-06-22T09:50:16.480" v="699" actId="20577"/>
        <pc:sldMkLst>
          <pc:docMk/>
          <pc:sldMk cId="2166831140" sldId="256"/>
        </pc:sldMkLst>
        <pc:spChg chg="mod">
          <ac:chgData name="Patrick Michl" userId="685404795b2c697c" providerId="LiveId" clId="{FDB0808C-D2CF-4AE8-B25E-BA070A8A05C8}" dt="2022-06-22T09:42:16.666" v="551" actId="1036"/>
          <ac:spMkLst>
            <pc:docMk/>
            <pc:sldMk cId="2166831140" sldId="256"/>
            <ac:spMk id="2" creationId="{73D2E1A8-0FC7-4859-913A-E2808DB0859A}"/>
          </ac:spMkLst>
        </pc:spChg>
        <pc:spChg chg="mod">
          <ac:chgData name="Patrick Michl" userId="685404795b2c697c" providerId="LiveId" clId="{FDB0808C-D2CF-4AE8-B25E-BA070A8A05C8}" dt="2022-06-22T09:43:19.294" v="593" actId="20577"/>
          <ac:spMkLst>
            <pc:docMk/>
            <pc:sldMk cId="2166831140" sldId="256"/>
            <ac:spMk id="3" creationId="{7D7D65E8-F06A-4C60-8D9D-6A7943CA7215}"/>
          </ac:spMkLst>
        </pc:spChg>
        <pc:spChg chg="mod">
          <ac:chgData name="Patrick Michl" userId="685404795b2c697c" providerId="LiveId" clId="{FDB0808C-D2CF-4AE8-B25E-BA070A8A05C8}" dt="2022-06-22T09:42:16.666" v="551" actId="1036"/>
          <ac:spMkLst>
            <pc:docMk/>
            <pc:sldMk cId="2166831140" sldId="256"/>
            <ac:spMk id="4" creationId="{BF94B65B-D382-4F8D-9583-55DA41A0FB6A}"/>
          </ac:spMkLst>
        </pc:spChg>
        <pc:spChg chg="mod">
          <ac:chgData name="Patrick Michl" userId="685404795b2c697c" providerId="LiveId" clId="{FDB0808C-D2CF-4AE8-B25E-BA070A8A05C8}" dt="2022-06-22T09:50:16.480" v="699" actId="20577"/>
          <ac:spMkLst>
            <pc:docMk/>
            <pc:sldMk cId="2166831140" sldId="256"/>
            <ac:spMk id="5" creationId="{E344B64D-FA87-4E3B-9A58-DF21ABD78288}"/>
          </ac:spMkLst>
        </pc:spChg>
        <pc:spChg chg="add del mod">
          <ac:chgData name="Patrick Michl" userId="685404795b2c697c" providerId="LiveId" clId="{FDB0808C-D2CF-4AE8-B25E-BA070A8A05C8}" dt="2022-06-22T08:07:52.391" v="148" actId="478"/>
          <ac:spMkLst>
            <pc:docMk/>
            <pc:sldMk cId="2166831140" sldId="256"/>
            <ac:spMk id="11" creationId="{A2C2A895-7F10-2F41-4E9D-1149A990F655}"/>
          </ac:spMkLst>
        </pc:spChg>
        <pc:spChg chg="add mod">
          <ac:chgData name="Patrick Michl" userId="685404795b2c697c" providerId="LiveId" clId="{FDB0808C-D2CF-4AE8-B25E-BA070A8A05C8}" dt="2022-06-22T08:21:20.720" v="278" actId="207"/>
          <ac:spMkLst>
            <pc:docMk/>
            <pc:sldMk cId="2166831140" sldId="256"/>
            <ac:spMk id="13" creationId="{1DD7EF86-E2B1-D208-12B9-FCEF78E10159}"/>
          </ac:spMkLst>
        </pc:spChg>
        <pc:spChg chg="add del mod">
          <ac:chgData name="Patrick Michl" userId="685404795b2c697c" providerId="LiveId" clId="{FDB0808C-D2CF-4AE8-B25E-BA070A8A05C8}" dt="2022-06-22T08:06:49.538" v="140" actId="478"/>
          <ac:spMkLst>
            <pc:docMk/>
            <pc:sldMk cId="2166831140" sldId="256"/>
            <ac:spMk id="17" creationId="{DB794909-0DE7-29EA-645D-868A2FD41E16}"/>
          </ac:spMkLst>
        </pc:spChg>
        <pc:spChg chg="add del mod">
          <ac:chgData name="Patrick Michl" userId="685404795b2c697c" providerId="LiveId" clId="{FDB0808C-D2CF-4AE8-B25E-BA070A8A05C8}" dt="2022-06-22T09:06:14.526" v="358" actId="478"/>
          <ac:spMkLst>
            <pc:docMk/>
            <pc:sldMk cId="2166831140" sldId="256"/>
            <ac:spMk id="19" creationId="{4DF197BC-B4BF-0E5B-B5C5-CCF756780177}"/>
          </ac:spMkLst>
        </pc:spChg>
        <pc:spChg chg="add mod ord">
          <ac:chgData name="Patrick Michl" userId="685404795b2c697c" providerId="LiveId" clId="{FDB0808C-D2CF-4AE8-B25E-BA070A8A05C8}" dt="2022-06-22T08:23:08.794" v="286" actId="14100"/>
          <ac:spMkLst>
            <pc:docMk/>
            <pc:sldMk cId="2166831140" sldId="256"/>
            <ac:spMk id="20" creationId="{234488A3-1B08-49C5-5632-BB8D4C9FE327}"/>
          </ac:spMkLst>
        </pc:spChg>
        <pc:spChg chg="add del mod">
          <ac:chgData name="Patrick Michl" userId="685404795b2c697c" providerId="LiveId" clId="{FDB0808C-D2CF-4AE8-B25E-BA070A8A05C8}" dt="2022-06-22T09:08:38.288" v="364"/>
          <ac:spMkLst>
            <pc:docMk/>
            <pc:sldMk cId="2166831140" sldId="256"/>
            <ac:spMk id="21" creationId="{9393626F-E511-09F7-D730-76F12248E0E7}"/>
          </ac:spMkLst>
        </pc:spChg>
        <pc:picChg chg="add mod ord">
          <ac:chgData name="Patrick Michl" userId="685404795b2c697c" providerId="LiveId" clId="{FDB0808C-D2CF-4AE8-B25E-BA070A8A05C8}" dt="2022-06-22T08:22:58.506" v="283" actId="167"/>
          <ac:picMkLst>
            <pc:docMk/>
            <pc:sldMk cId="2166831140" sldId="256"/>
            <ac:picMk id="7" creationId="{CFFFD0AB-C60F-EF4E-A079-7B0E6D77C379}"/>
          </ac:picMkLst>
        </pc:picChg>
      </pc:sldChg>
      <pc:sldChg chg="modSp mod">
        <pc:chgData name="Patrick Michl" userId="685404795b2c697c" providerId="LiveId" clId="{FDB0808C-D2CF-4AE8-B25E-BA070A8A05C8}" dt="2022-06-22T07:59:22.772" v="118" actId="1035"/>
        <pc:sldMkLst>
          <pc:docMk/>
          <pc:sldMk cId="2374674202" sldId="261"/>
        </pc:sldMkLst>
        <pc:picChg chg="mod">
          <ac:chgData name="Patrick Michl" userId="685404795b2c697c" providerId="LiveId" clId="{FDB0808C-D2CF-4AE8-B25E-BA070A8A05C8}" dt="2022-06-22T07:59:22.772" v="118" actId="1035"/>
          <ac:picMkLst>
            <pc:docMk/>
            <pc:sldMk cId="2374674202" sldId="261"/>
            <ac:picMk id="23" creationId="{C8C56007-26FB-4308-BCCD-FE22F7E5F89C}"/>
          </ac:picMkLst>
        </pc:picChg>
      </pc:sldChg>
      <pc:sldChg chg="modSp mod">
        <pc:chgData name="Patrick Michl" userId="685404795b2c697c" providerId="LiveId" clId="{FDB0808C-D2CF-4AE8-B25E-BA070A8A05C8}" dt="2022-06-22T07:59:46.597" v="119" actId="1035"/>
        <pc:sldMkLst>
          <pc:docMk/>
          <pc:sldMk cId="3155417441" sldId="271"/>
        </pc:sldMkLst>
        <pc:picChg chg="mod">
          <ac:chgData name="Patrick Michl" userId="685404795b2c697c" providerId="LiveId" clId="{FDB0808C-D2CF-4AE8-B25E-BA070A8A05C8}" dt="2022-06-22T07:59:46.597" v="119" actId="1035"/>
          <ac:picMkLst>
            <pc:docMk/>
            <pc:sldMk cId="3155417441" sldId="271"/>
            <ac:picMk id="3" creationId="{F385DEA0-BC81-44F2-A262-0E0D9A9FF6CD}"/>
          </ac:picMkLst>
        </pc:picChg>
      </pc:sldChg>
      <pc:sldChg chg="delSp modSp mod">
        <pc:chgData name="Patrick Michl" userId="685404795b2c697c" providerId="LiveId" clId="{FDB0808C-D2CF-4AE8-B25E-BA070A8A05C8}" dt="2022-06-22T07:59:15.765" v="117" actId="1035"/>
        <pc:sldMkLst>
          <pc:docMk/>
          <pc:sldMk cId="1694450984" sldId="286"/>
        </pc:sldMkLst>
        <pc:picChg chg="mod">
          <ac:chgData name="Patrick Michl" userId="685404795b2c697c" providerId="LiveId" clId="{FDB0808C-D2CF-4AE8-B25E-BA070A8A05C8}" dt="2022-06-22T07:59:15.765" v="117" actId="1035"/>
          <ac:picMkLst>
            <pc:docMk/>
            <pc:sldMk cId="1694450984" sldId="286"/>
            <ac:picMk id="47" creationId="{7A21CED7-3CD9-4842-8266-AFAD13B2AA8C}"/>
          </ac:picMkLst>
        </pc:picChg>
        <pc:cxnChg chg="del">
          <ac:chgData name="Patrick Michl" userId="685404795b2c697c" providerId="LiveId" clId="{FDB0808C-D2CF-4AE8-B25E-BA070A8A05C8}" dt="2022-06-22T07:58:58.650" v="116" actId="478"/>
          <ac:cxnSpMkLst>
            <pc:docMk/>
            <pc:sldMk cId="1694450984" sldId="286"/>
            <ac:cxnSpMk id="10" creationId="{CD949BA5-DFDC-4DBC-95E2-E13AA5430511}"/>
          </ac:cxnSpMkLst>
        </pc:cxnChg>
      </pc:sldChg>
      <pc:sldChg chg="addSp delSp modSp add del mod">
        <pc:chgData name="Patrick Michl" userId="685404795b2c697c" providerId="LiveId" clId="{FDB0808C-D2CF-4AE8-B25E-BA070A8A05C8}" dt="2022-06-22T09:44:40.823" v="607" actId="2696"/>
        <pc:sldMkLst>
          <pc:docMk/>
          <pc:sldMk cId="280034208" sldId="288"/>
        </pc:sldMkLst>
        <pc:spChg chg="add mod">
          <ac:chgData name="Patrick Michl" userId="685404795b2c697c" providerId="LiveId" clId="{FDB0808C-D2CF-4AE8-B25E-BA070A8A05C8}" dt="2022-06-22T08:31:14.211" v="343" actId="1076"/>
          <ac:spMkLst>
            <pc:docMk/>
            <pc:sldMk cId="280034208" sldId="288"/>
            <ac:spMk id="17" creationId="{C7F39C92-FC66-FE3D-7C4C-3A774793250B}"/>
          </ac:spMkLst>
        </pc:spChg>
        <pc:spChg chg="del mod">
          <ac:chgData name="Patrick Michl" userId="685404795b2c697c" providerId="LiveId" clId="{FDB0808C-D2CF-4AE8-B25E-BA070A8A05C8}" dt="2022-06-22T09:06:02.414" v="355" actId="478"/>
          <ac:spMkLst>
            <pc:docMk/>
            <pc:sldMk cId="280034208" sldId="288"/>
            <ac:spMk id="19" creationId="{4DF197BC-B4BF-0E5B-B5C5-CCF756780177}"/>
          </ac:spMkLst>
        </pc:spChg>
      </pc:sldChg>
      <pc:sldChg chg="addSp delSp modSp add del mod">
        <pc:chgData name="Patrick Michl" userId="685404795b2c697c" providerId="LiveId" clId="{FDB0808C-D2CF-4AE8-B25E-BA070A8A05C8}" dt="2022-06-22T09:44:44.563" v="608" actId="2696"/>
        <pc:sldMkLst>
          <pc:docMk/>
          <pc:sldMk cId="447887225" sldId="289"/>
        </pc:sldMkLst>
        <pc:spChg chg="add mod">
          <ac:chgData name="Patrick Michl" userId="685404795b2c697c" providerId="LiveId" clId="{FDB0808C-D2CF-4AE8-B25E-BA070A8A05C8}" dt="2022-06-22T08:45:12.968" v="351" actId="14100"/>
          <ac:spMkLst>
            <pc:docMk/>
            <pc:sldMk cId="447887225" sldId="289"/>
            <ac:spMk id="9" creationId="{47CAFC21-9C93-0FA0-FEE5-1ECF48DBC67E}"/>
          </ac:spMkLst>
        </pc:spChg>
        <pc:spChg chg="add del">
          <ac:chgData name="Patrick Michl" userId="685404795b2c697c" providerId="LiveId" clId="{FDB0808C-D2CF-4AE8-B25E-BA070A8A05C8}" dt="2022-06-22T08:44:50.816" v="348" actId="22"/>
          <ac:spMkLst>
            <pc:docMk/>
            <pc:sldMk cId="447887225" sldId="289"/>
            <ac:spMk id="21" creationId="{FF8A28EF-AAD2-52D3-0465-46C195734AF0}"/>
          </ac:spMkLst>
        </pc:spChg>
      </pc:sldChg>
      <pc:sldChg chg="new del">
        <pc:chgData name="Patrick Michl" userId="685404795b2c697c" providerId="LiveId" clId="{FDB0808C-D2CF-4AE8-B25E-BA070A8A05C8}" dt="2022-06-22T08:44:44.537" v="345" actId="2696"/>
        <pc:sldMkLst>
          <pc:docMk/>
          <pc:sldMk cId="725559848" sldId="289"/>
        </pc:sldMkLst>
      </pc:sldChg>
      <pc:sldChg chg="addSp delSp modSp add mod delAnim modAnim">
        <pc:chgData name="Patrick Michl" userId="685404795b2c697c" providerId="LiveId" clId="{FDB0808C-D2CF-4AE8-B25E-BA070A8A05C8}" dt="2022-06-22T09:50:29.796" v="701"/>
        <pc:sldMkLst>
          <pc:docMk/>
          <pc:sldMk cId="4126632563" sldId="290"/>
        </pc:sldMkLst>
        <pc:spChg chg="mod">
          <ac:chgData name="Patrick Michl" userId="685404795b2c697c" providerId="LiveId" clId="{FDB0808C-D2CF-4AE8-B25E-BA070A8A05C8}" dt="2022-06-22T09:42:30.352" v="561" actId="1036"/>
          <ac:spMkLst>
            <pc:docMk/>
            <pc:sldMk cId="4126632563" sldId="290"/>
            <ac:spMk id="2" creationId="{73D2E1A8-0FC7-4859-913A-E2808DB0859A}"/>
          </ac:spMkLst>
        </pc:spChg>
        <pc:spChg chg="mod">
          <ac:chgData name="Patrick Michl" userId="685404795b2c697c" providerId="LiveId" clId="{FDB0808C-D2CF-4AE8-B25E-BA070A8A05C8}" dt="2022-06-22T09:43:36.670" v="596" actId="20577"/>
          <ac:spMkLst>
            <pc:docMk/>
            <pc:sldMk cId="4126632563" sldId="290"/>
            <ac:spMk id="3" creationId="{7D7D65E8-F06A-4C60-8D9D-6A7943CA7215}"/>
          </ac:spMkLst>
        </pc:spChg>
        <pc:spChg chg="mod">
          <ac:chgData name="Patrick Michl" userId="685404795b2c697c" providerId="LiveId" clId="{FDB0808C-D2CF-4AE8-B25E-BA070A8A05C8}" dt="2022-06-22T09:42:30.352" v="561" actId="1036"/>
          <ac:spMkLst>
            <pc:docMk/>
            <pc:sldMk cId="4126632563" sldId="290"/>
            <ac:spMk id="4" creationId="{BF94B65B-D382-4F8D-9583-55DA41A0FB6A}"/>
          </ac:spMkLst>
        </pc:spChg>
        <pc:spChg chg="del mod">
          <ac:chgData name="Patrick Michl" userId="685404795b2c697c" providerId="LiveId" clId="{FDB0808C-D2CF-4AE8-B25E-BA070A8A05C8}" dt="2022-06-22T09:50:29.521" v="700" actId="478"/>
          <ac:spMkLst>
            <pc:docMk/>
            <pc:sldMk cId="4126632563" sldId="290"/>
            <ac:spMk id="5" creationId="{E344B64D-FA87-4E3B-9A58-DF21ABD78288}"/>
          </ac:spMkLst>
        </pc:spChg>
        <pc:spChg chg="add mod">
          <ac:chgData name="Patrick Michl" userId="685404795b2c697c" providerId="LiveId" clId="{FDB0808C-D2CF-4AE8-B25E-BA070A8A05C8}" dt="2022-06-22T09:08:40.575" v="365"/>
          <ac:spMkLst>
            <pc:docMk/>
            <pc:sldMk cId="4126632563" sldId="290"/>
            <ac:spMk id="17" creationId="{03DF5EF9-9393-2259-D395-15FAAAF0D7B2}"/>
          </ac:spMkLst>
        </pc:spChg>
        <pc:spChg chg="del">
          <ac:chgData name="Patrick Michl" userId="685404795b2c697c" providerId="LiveId" clId="{FDB0808C-D2CF-4AE8-B25E-BA070A8A05C8}" dt="2022-06-22T09:08:32.780" v="362" actId="21"/>
          <ac:spMkLst>
            <pc:docMk/>
            <pc:sldMk cId="4126632563" sldId="290"/>
            <ac:spMk id="19" creationId="{4DF197BC-B4BF-0E5B-B5C5-CCF756780177}"/>
          </ac:spMkLst>
        </pc:spChg>
        <pc:spChg chg="add mod">
          <ac:chgData name="Patrick Michl" userId="685404795b2c697c" providerId="LiveId" clId="{FDB0808C-D2CF-4AE8-B25E-BA070A8A05C8}" dt="2022-06-22T09:50:29.796" v="701"/>
          <ac:spMkLst>
            <pc:docMk/>
            <pc:sldMk cId="4126632563" sldId="290"/>
            <ac:spMk id="19" creationId="{5B13FFEA-C2EB-4FC8-CFD1-3DFE0F2D7DDD}"/>
          </ac:spMkLst>
        </pc:spChg>
      </pc:sldChg>
      <pc:sldChg chg="addSp delSp modSp add del mod modAnim">
        <pc:chgData name="Patrick Michl" userId="685404795b2c697c" providerId="LiveId" clId="{FDB0808C-D2CF-4AE8-B25E-BA070A8A05C8}" dt="2022-06-22T09:52:23.204" v="714" actId="2696"/>
        <pc:sldMkLst>
          <pc:docMk/>
          <pc:sldMk cId="2230900254" sldId="291"/>
        </pc:sldMkLst>
        <pc:spChg chg="mod">
          <ac:chgData name="Patrick Michl" userId="685404795b2c697c" providerId="LiveId" clId="{FDB0808C-D2CF-4AE8-B25E-BA070A8A05C8}" dt="2022-06-22T09:42:43.266" v="571" actId="1036"/>
          <ac:spMkLst>
            <pc:docMk/>
            <pc:sldMk cId="2230900254" sldId="291"/>
            <ac:spMk id="2" creationId="{73D2E1A8-0FC7-4859-913A-E2808DB0859A}"/>
          </ac:spMkLst>
        </pc:spChg>
        <pc:spChg chg="mod">
          <ac:chgData name="Patrick Michl" userId="685404795b2c697c" providerId="LiveId" clId="{FDB0808C-D2CF-4AE8-B25E-BA070A8A05C8}" dt="2022-06-22T09:43:55.789" v="599" actId="20577"/>
          <ac:spMkLst>
            <pc:docMk/>
            <pc:sldMk cId="2230900254" sldId="291"/>
            <ac:spMk id="3" creationId="{7D7D65E8-F06A-4C60-8D9D-6A7943CA7215}"/>
          </ac:spMkLst>
        </pc:spChg>
        <pc:spChg chg="mod">
          <ac:chgData name="Patrick Michl" userId="685404795b2c697c" providerId="LiveId" clId="{FDB0808C-D2CF-4AE8-B25E-BA070A8A05C8}" dt="2022-06-22T09:42:43.266" v="571" actId="1036"/>
          <ac:spMkLst>
            <pc:docMk/>
            <pc:sldMk cId="2230900254" sldId="291"/>
            <ac:spMk id="4" creationId="{BF94B65B-D382-4F8D-9583-55DA41A0FB6A}"/>
          </ac:spMkLst>
        </pc:spChg>
        <pc:spChg chg="del mod">
          <ac:chgData name="Patrick Michl" userId="685404795b2c697c" providerId="LiveId" clId="{FDB0808C-D2CF-4AE8-B25E-BA070A8A05C8}" dt="2022-06-22T09:50:38.174" v="702" actId="478"/>
          <ac:spMkLst>
            <pc:docMk/>
            <pc:sldMk cId="2230900254" sldId="291"/>
            <ac:spMk id="5" creationId="{E344B64D-FA87-4E3B-9A58-DF21ABD78288}"/>
          </ac:spMkLst>
        </pc:spChg>
        <pc:spChg chg="add mod">
          <ac:chgData name="Patrick Michl" userId="685404795b2c697c" providerId="LiveId" clId="{FDB0808C-D2CF-4AE8-B25E-BA070A8A05C8}" dt="2022-06-22T09:50:38.444" v="703"/>
          <ac:spMkLst>
            <pc:docMk/>
            <pc:sldMk cId="2230900254" sldId="291"/>
            <ac:spMk id="26" creationId="{F3DC0D35-5D36-6702-50E9-1519EF8490B0}"/>
          </ac:spMkLst>
        </pc:spChg>
        <pc:picChg chg="add del mod">
          <ac:chgData name="Patrick Michl" userId="685404795b2c697c" providerId="LiveId" clId="{FDB0808C-D2CF-4AE8-B25E-BA070A8A05C8}" dt="2022-06-22T09:23:53.867" v="392" actId="478"/>
          <ac:picMkLst>
            <pc:docMk/>
            <pc:sldMk cId="2230900254" sldId="291"/>
            <ac:picMk id="9" creationId="{1A9DAA08-4275-5515-5D46-4FDB57859D17}"/>
          </ac:picMkLst>
        </pc:picChg>
        <pc:picChg chg="add del mod">
          <ac:chgData name="Patrick Michl" userId="685404795b2c697c" providerId="LiveId" clId="{FDB0808C-D2CF-4AE8-B25E-BA070A8A05C8}" dt="2022-06-22T09:21:32.123" v="385" actId="478"/>
          <ac:picMkLst>
            <pc:docMk/>
            <pc:sldMk cId="2230900254" sldId="291"/>
            <ac:picMk id="19" creationId="{218EA094-5D74-5892-E10E-B98B7D684293}"/>
          </ac:picMkLst>
        </pc:picChg>
        <pc:picChg chg="add del mod">
          <ac:chgData name="Patrick Michl" userId="685404795b2c697c" providerId="LiveId" clId="{FDB0808C-D2CF-4AE8-B25E-BA070A8A05C8}" dt="2022-06-22T09:26:07.273" v="402" actId="478"/>
          <ac:picMkLst>
            <pc:docMk/>
            <pc:sldMk cId="2230900254" sldId="291"/>
            <ac:picMk id="22" creationId="{A8D3501C-05FF-83F5-F24D-4C508057B5B0}"/>
          </ac:picMkLst>
        </pc:picChg>
        <pc:picChg chg="add mod">
          <ac:chgData name="Patrick Michl" userId="685404795b2c697c" providerId="LiveId" clId="{FDB0808C-D2CF-4AE8-B25E-BA070A8A05C8}" dt="2022-06-22T09:36:45.446" v="510" actId="1036"/>
          <ac:picMkLst>
            <pc:docMk/>
            <pc:sldMk cId="2230900254" sldId="291"/>
            <ac:picMk id="24" creationId="{62F88777-7BD3-DA3B-2021-1FB3860DBE8A}"/>
          </ac:picMkLst>
        </pc:picChg>
        <pc:picChg chg="add del mod">
          <ac:chgData name="Patrick Michl" userId="685404795b2c697c" providerId="LiveId" clId="{FDB0808C-D2CF-4AE8-B25E-BA070A8A05C8}" dt="2022-06-22T09:31:06.173" v="411" actId="478"/>
          <ac:picMkLst>
            <pc:docMk/>
            <pc:sldMk cId="2230900254" sldId="291"/>
            <ac:picMk id="25" creationId="{341C3859-1001-40E6-F6D8-D32C1F6DC75E}"/>
          </ac:picMkLst>
        </pc:picChg>
      </pc:sldChg>
      <pc:sldChg chg="addSp delSp modSp add mod modAnim">
        <pc:chgData name="Patrick Michl" userId="685404795b2c697c" providerId="LiveId" clId="{FDB0808C-D2CF-4AE8-B25E-BA070A8A05C8}" dt="2022-06-22T09:52:02.547" v="711" actId="1076"/>
        <pc:sldMkLst>
          <pc:docMk/>
          <pc:sldMk cId="4181941217" sldId="292"/>
        </pc:sldMkLst>
        <pc:spChg chg="mod">
          <ac:chgData name="Patrick Michl" userId="685404795b2c697c" providerId="LiveId" clId="{FDB0808C-D2CF-4AE8-B25E-BA070A8A05C8}" dt="2022-06-22T09:42:53.845" v="581" actId="1036"/>
          <ac:spMkLst>
            <pc:docMk/>
            <pc:sldMk cId="4181941217" sldId="292"/>
            <ac:spMk id="2" creationId="{73D2E1A8-0FC7-4859-913A-E2808DB0859A}"/>
          </ac:spMkLst>
        </pc:spChg>
        <pc:spChg chg="mod">
          <ac:chgData name="Patrick Michl" userId="685404795b2c697c" providerId="LiveId" clId="{FDB0808C-D2CF-4AE8-B25E-BA070A8A05C8}" dt="2022-06-22T09:44:07.854" v="602" actId="20577"/>
          <ac:spMkLst>
            <pc:docMk/>
            <pc:sldMk cId="4181941217" sldId="292"/>
            <ac:spMk id="3" creationId="{7D7D65E8-F06A-4C60-8D9D-6A7943CA7215}"/>
          </ac:spMkLst>
        </pc:spChg>
        <pc:spChg chg="mod">
          <ac:chgData name="Patrick Michl" userId="685404795b2c697c" providerId="LiveId" clId="{FDB0808C-D2CF-4AE8-B25E-BA070A8A05C8}" dt="2022-06-22T09:42:53.845" v="581" actId="1036"/>
          <ac:spMkLst>
            <pc:docMk/>
            <pc:sldMk cId="4181941217" sldId="292"/>
            <ac:spMk id="4" creationId="{BF94B65B-D382-4F8D-9583-55DA41A0FB6A}"/>
          </ac:spMkLst>
        </pc:spChg>
        <pc:spChg chg="del mod">
          <ac:chgData name="Patrick Michl" userId="685404795b2c697c" providerId="LiveId" clId="{FDB0808C-D2CF-4AE8-B25E-BA070A8A05C8}" dt="2022-06-22T09:50:43.282" v="704" actId="478"/>
          <ac:spMkLst>
            <pc:docMk/>
            <pc:sldMk cId="4181941217" sldId="292"/>
            <ac:spMk id="5" creationId="{E344B64D-FA87-4E3B-9A58-DF21ABD78288}"/>
          </ac:spMkLst>
        </pc:spChg>
        <pc:spChg chg="add mod">
          <ac:chgData name="Patrick Michl" userId="685404795b2c697c" providerId="LiveId" clId="{FDB0808C-D2CF-4AE8-B25E-BA070A8A05C8}" dt="2022-06-22T09:50:43.540" v="705"/>
          <ac:spMkLst>
            <pc:docMk/>
            <pc:sldMk cId="4181941217" sldId="292"/>
            <ac:spMk id="19" creationId="{CF52FCBD-DE5A-6A7E-3A07-8F138E17745B}"/>
          </ac:spMkLst>
        </pc:spChg>
        <pc:picChg chg="mod">
          <ac:chgData name="Patrick Michl" userId="685404795b2c697c" providerId="LiveId" clId="{FDB0808C-D2CF-4AE8-B25E-BA070A8A05C8}" dt="2022-06-22T09:36:36.457" v="490" actId="1036"/>
          <ac:picMkLst>
            <pc:docMk/>
            <pc:sldMk cId="4181941217" sldId="292"/>
            <ac:picMk id="24" creationId="{62F88777-7BD3-DA3B-2021-1FB3860DBE8A}"/>
          </ac:picMkLst>
        </pc:picChg>
        <pc:picChg chg="mod">
          <ac:chgData name="Patrick Michl" userId="685404795b2c697c" providerId="LiveId" clId="{FDB0808C-D2CF-4AE8-B25E-BA070A8A05C8}" dt="2022-06-22T09:52:02.547" v="711" actId="1076"/>
          <ac:picMkLst>
            <pc:docMk/>
            <pc:sldMk cId="4181941217" sldId="292"/>
            <ac:picMk id="25" creationId="{341C3859-1001-40E6-F6D8-D32C1F6DC75E}"/>
          </ac:picMkLst>
        </pc:picChg>
      </pc:sldChg>
      <pc:sldChg chg="addSp delSp modSp add mod modAnim">
        <pc:chgData name="Patrick Michl" userId="685404795b2c697c" providerId="LiveId" clId="{FDB0808C-D2CF-4AE8-B25E-BA070A8A05C8}" dt="2022-06-22T09:50:48.394" v="707"/>
        <pc:sldMkLst>
          <pc:docMk/>
          <pc:sldMk cId="3648958039" sldId="293"/>
        </pc:sldMkLst>
        <pc:spChg chg="mod">
          <ac:chgData name="Patrick Michl" userId="685404795b2c697c" providerId="LiveId" clId="{FDB0808C-D2CF-4AE8-B25E-BA070A8A05C8}" dt="2022-06-22T09:43:02.763" v="591" actId="1036"/>
          <ac:spMkLst>
            <pc:docMk/>
            <pc:sldMk cId="3648958039" sldId="293"/>
            <ac:spMk id="2" creationId="{73D2E1A8-0FC7-4859-913A-E2808DB0859A}"/>
          </ac:spMkLst>
        </pc:spChg>
        <pc:spChg chg="mod">
          <ac:chgData name="Patrick Michl" userId="685404795b2c697c" providerId="LiveId" clId="{FDB0808C-D2CF-4AE8-B25E-BA070A8A05C8}" dt="2022-06-22T09:44:18.958" v="605" actId="20577"/>
          <ac:spMkLst>
            <pc:docMk/>
            <pc:sldMk cId="3648958039" sldId="293"/>
            <ac:spMk id="3" creationId="{7D7D65E8-F06A-4C60-8D9D-6A7943CA7215}"/>
          </ac:spMkLst>
        </pc:spChg>
        <pc:spChg chg="mod">
          <ac:chgData name="Patrick Michl" userId="685404795b2c697c" providerId="LiveId" clId="{FDB0808C-D2CF-4AE8-B25E-BA070A8A05C8}" dt="2022-06-22T09:43:02.763" v="591" actId="1036"/>
          <ac:spMkLst>
            <pc:docMk/>
            <pc:sldMk cId="3648958039" sldId="293"/>
            <ac:spMk id="4" creationId="{BF94B65B-D382-4F8D-9583-55DA41A0FB6A}"/>
          </ac:spMkLst>
        </pc:spChg>
        <pc:spChg chg="del mod">
          <ac:chgData name="Patrick Michl" userId="685404795b2c697c" providerId="LiveId" clId="{FDB0808C-D2CF-4AE8-B25E-BA070A8A05C8}" dt="2022-06-22T09:50:48.111" v="706" actId="478"/>
          <ac:spMkLst>
            <pc:docMk/>
            <pc:sldMk cId="3648958039" sldId="293"/>
            <ac:spMk id="5" creationId="{E344B64D-FA87-4E3B-9A58-DF21ABD78288}"/>
          </ac:spMkLst>
        </pc:spChg>
        <pc:spChg chg="add mod">
          <ac:chgData name="Patrick Michl" userId="685404795b2c697c" providerId="LiveId" clId="{FDB0808C-D2CF-4AE8-B25E-BA070A8A05C8}" dt="2022-06-22T09:40:56.840" v="541" actId="114"/>
          <ac:spMkLst>
            <pc:docMk/>
            <pc:sldMk cId="3648958039" sldId="293"/>
            <ac:spMk id="21" creationId="{854C8F2F-1B07-32D1-83DA-10F74C8F8593}"/>
          </ac:spMkLst>
        </pc:spChg>
        <pc:spChg chg="add mod">
          <ac:chgData name="Patrick Michl" userId="685404795b2c697c" providerId="LiveId" clId="{FDB0808C-D2CF-4AE8-B25E-BA070A8A05C8}" dt="2022-06-22T09:50:48.394" v="707"/>
          <ac:spMkLst>
            <pc:docMk/>
            <pc:sldMk cId="3648958039" sldId="293"/>
            <ac:spMk id="22" creationId="{4895EE18-A629-9943-4E81-3C1B80773633}"/>
          </ac:spMkLst>
        </pc:spChg>
        <pc:picChg chg="add mod">
          <ac:chgData name="Patrick Michl" userId="685404795b2c697c" providerId="LiveId" clId="{FDB0808C-D2CF-4AE8-B25E-BA070A8A05C8}" dt="2022-06-22T09:36:27.170" v="470" actId="1036"/>
          <ac:picMkLst>
            <pc:docMk/>
            <pc:sldMk cId="3648958039" sldId="293"/>
            <ac:picMk id="19" creationId="{E83A72DC-01D3-923B-1170-3B2E89FEC3D3}"/>
          </ac:picMkLst>
        </pc:picChg>
        <pc:picChg chg="mod">
          <ac:chgData name="Patrick Michl" userId="685404795b2c697c" providerId="LiveId" clId="{FDB0808C-D2CF-4AE8-B25E-BA070A8A05C8}" dt="2022-06-22T09:36:27.170" v="470" actId="1036"/>
          <ac:picMkLst>
            <pc:docMk/>
            <pc:sldMk cId="3648958039" sldId="293"/>
            <ac:picMk id="24" creationId="{62F88777-7BD3-DA3B-2021-1FB3860DBE8A}"/>
          </ac:picMkLst>
        </pc:picChg>
        <pc:picChg chg="mod">
          <ac:chgData name="Patrick Michl" userId="685404795b2c697c" providerId="LiveId" clId="{FDB0808C-D2CF-4AE8-B25E-BA070A8A05C8}" dt="2022-06-22T09:36:27.170" v="470" actId="1036"/>
          <ac:picMkLst>
            <pc:docMk/>
            <pc:sldMk cId="3648958039" sldId="293"/>
            <ac:picMk id="25" creationId="{341C3859-1001-40E6-F6D8-D32C1F6DC75E}"/>
          </ac:picMkLst>
        </pc:picChg>
      </pc:sldChg>
      <pc:sldChg chg="add del">
        <pc:chgData name="Patrick Michl" userId="685404795b2c697c" providerId="LiveId" clId="{FDB0808C-D2CF-4AE8-B25E-BA070A8A05C8}" dt="2022-06-22T09:52:20.092" v="713" actId="2696"/>
        <pc:sldMkLst>
          <pc:docMk/>
          <pc:sldMk cId="1839807670" sldId="294"/>
        </pc:sldMkLst>
      </pc:sldChg>
      <pc:sldChg chg="add del modAnim">
        <pc:chgData name="Patrick Michl" userId="685404795b2c697c" providerId="LiveId" clId="{FDB0808C-D2CF-4AE8-B25E-BA070A8A05C8}" dt="2022-06-22T09:44:35.399" v="606" actId="2696"/>
        <pc:sldMkLst>
          <pc:docMk/>
          <pc:sldMk cId="2061212614" sldId="294"/>
        </pc:sldMkLst>
      </pc:sldChg>
      <pc:sldMasterChg chg="modSldLayout">
        <pc:chgData name="Patrick Michl" userId="685404795b2c697c" providerId="LiveId" clId="{FDB0808C-D2CF-4AE8-B25E-BA070A8A05C8}" dt="2022-06-22T09:49:39.518" v="672" actId="20577"/>
        <pc:sldMasterMkLst>
          <pc:docMk/>
          <pc:sldMasterMk cId="2927600130" sldId="2147483648"/>
        </pc:sldMasterMkLst>
        <pc:sldLayoutChg chg="delSp modSp mod">
          <pc:chgData name="Patrick Michl" userId="685404795b2c697c" providerId="LiveId" clId="{FDB0808C-D2CF-4AE8-B25E-BA070A8A05C8}" dt="2022-06-22T09:49:39.518" v="672" actId="20577"/>
          <pc:sldLayoutMkLst>
            <pc:docMk/>
            <pc:sldMasterMk cId="2927600130" sldId="2147483648"/>
            <pc:sldLayoutMk cId="3829483519" sldId="2147483650"/>
          </pc:sldLayoutMkLst>
          <pc:spChg chg="del mod">
            <ac:chgData name="Patrick Michl" userId="685404795b2c697c" providerId="LiveId" clId="{FDB0808C-D2CF-4AE8-B25E-BA070A8A05C8}" dt="2022-06-22T09:47:57.404" v="644" actId="478"/>
            <ac:spMkLst>
              <pc:docMk/>
              <pc:sldMasterMk cId="2927600130" sldId="2147483648"/>
              <pc:sldLayoutMk cId="3829483519" sldId="2147483650"/>
              <ac:spMk id="6" creationId="{A654A0FF-C464-4EC4-B966-4D8A50A05E2C}"/>
            </ac:spMkLst>
          </pc:spChg>
          <pc:spChg chg="mod">
            <ac:chgData name="Patrick Michl" userId="685404795b2c697c" providerId="LiveId" clId="{FDB0808C-D2CF-4AE8-B25E-BA070A8A05C8}" dt="2022-06-22T09:48:05.895" v="664" actId="1038"/>
            <ac:spMkLst>
              <pc:docMk/>
              <pc:sldMasterMk cId="2927600130" sldId="2147483648"/>
              <pc:sldLayoutMk cId="3829483519" sldId="2147483650"/>
              <ac:spMk id="8" creationId="{74584C12-E7AE-4BE8-8A5C-10E32325724B}"/>
            </ac:spMkLst>
          </pc:spChg>
          <pc:spChg chg="mod">
            <ac:chgData name="Patrick Michl" userId="685404795b2c697c" providerId="LiveId" clId="{FDB0808C-D2CF-4AE8-B25E-BA070A8A05C8}" dt="2022-06-22T09:49:39.518" v="672" actId="20577"/>
            <ac:spMkLst>
              <pc:docMk/>
              <pc:sldMasterMk cId="2927600130" sldId="2147483648"/>
              <pc:sldLayoutMk cId="3829483519" sldId="2147483650"/>
              <ac:spMk id="9" creationId="{428A7440-4EE3-453D-9144-111262254EBF}"/>
            </ac:spMkLst>
          </pc:spChg>
          <pc:cxnChg chg="mod">
            <ac:chgData name="Patrick Michl" userId="685404795b2c697c" providerId="LiveId" clId="{FDB0808C-D2CF-4AE8-B25E-BA070A8A05C8}" dt="2022-06-22T09:48:05.895" v="664" actId="1038"/>
            <ac:cxnSpMkLst>
              <pc:docMk/>
              <pc:sldMasterMk cId="2927600130" sldId="2147483648"/>
              <pc:sldLayoutMk cId="3829483519" sldId="2147483650"/>
              <ac:cxnSpMk id="11" creationId="{1C71C81E-5838-4CE2-A293-AF74114FD43F}"/>
            </ac:cxnSpMkLst>
          </pc:cxn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63C372-123D-45B8-ADDB-FBE339991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F072CC1-3A90-4390-A1FF-23069EAB53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B95A2E-82DD-4675-92FE-855BEBA51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16A32-07F1-47B4-AEAB-40C6448B03F2}" type="datetimeFigureOut">
              <a:rPr lang="de-DE" smtClean="0"/>
              <a:t>22.06.2022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F2C6F0-82BE-47C8-812E-D6C5B41F7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442932-6BF8-416D-9C32-F42D9F9D7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3D2AD-9053-4FBE-AF18-AF8C608F71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121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9804E2-56C4-45B7-97D9-536C9AB42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8511B46-AE7A-48DE-98B6-D3DE1197DF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8070E1-3367-41F3-9477-529ACDCA6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16A32-07F1-47B4-AEAB-40C6448B03F2}" type="datetimeFigureOut">
              <a:rPr lang="de-DE" smtClean="0"/>
              <a:t>22.06.2022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81DC61-9103-4EDC-BDEB-26507896E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7AE6F0-910F-4924-806C-A211C7B8C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3D2AD-9053-4FBE-AF18-AF8C608F71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8061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6FB7680-EA04-4E5D-853D-765F563EA2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EB3B7E2-DED9-496A-930A-9CC1B366BF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01C8FB-BA6D-43D4-85AD-CA5549D9D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16A32-07F1-47B4-AEAB-40C6448B03F2}" type="datetimeFigureOut">
              <a:rPr lang="de-DE" smtClean="0"/>
              <a:t>22.06.2022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8C5032-A579-4A23-9B62-300F94F0A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25E710-DE45-47D8-BB92-184105D86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3D2AD-9053-4FBE-AF18-AF8C608F71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108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F704C1-F436-4F71-AD82-AA33CC9C2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03E4A6-658D-45C2-BA14-E447F4C13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816758-0EC9-4E3D-8BEF-CD4DF06A2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16A32-07F1-47B4-AEAB-40C6448B03F2}" type="datetimeFigureOut">
              <a:rPr lang="de-DE" smtClean="0"/>
              <a:t>22.06.2022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F4B251-FB67-4CEA-B048-4D8CB7A28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D0702EB-7107-4DA2-991D-B96101AF5456}"/>
              </a:ext>
            </a:extLst>
          </p:cNvPr>
          <p:cNvSpPr/>
          <p:nvPr userDrawn="1"/>
        </p:nvSpPr>
        <p:spPr>
          <a:xfrm>
            <a:off x="0" y="5629619"/>
            <a:ext cx="12192000" cy="12283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57">
            <a:extLst>
              <a:ext uri="{FF2B5EF4-FFF2-40B4-BE49-F238E27FC236}">
                <a16:creationId xmlns:a16="http://schemas.microsoft.com/office/drawing/2014/main" id="{74584C12-E7AE-4BE8-8A5C-10E32325724B}"/>
              </a:ext>
            </a:extLst>
          </p:cNvPr>
          <p:cNvSpPr txBox="1">
            <a:spLocks/>
          </p:cNvSpPr>
          <p:nvPr userDrawn="1"/>
        </p:nvSpPr>
        <p:spPr>
          <a:xfrm>
            <a:off x="10724070" y="5847527"/>
            <a:ext cx="1351852" cy="862644"/>
          </a:xfrm>
          <a:prstGeom prst="rect">
            <a:avLst/>
          </a:prstGeom>
        </p:spPr>
        <p:txBody>
          <a:bodyPr rIns="3600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1400" kern="1200" dirty="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2022-06-23</a:t>
            </a:r>
          </a:p>
          <a:p>
            <a:r>
              <a:rPr lang="de-DE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Slide </a:t>
            </a:r>
            <a:fld id="{7E5BB5DE-9AC2-4F00-8A0F-6C4188F82B10}" type="slidenum">
              <a:rPr lang="de-DE" sz="140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‹Nr.›</a:t>
            </a:fld>
            <a:endParaRPr lang="de-DE" sz="1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9" name="Textplatzhalter 57">
            <a:extLst>
              <a:ext uri="{FF2B5EF4-FFF2-40B4-BE49-F238E27FC236}">
                <a16:creationId xmlns:a16="http://schemas.microsoft.com/office/drawing/2014/main" id="{428A7440-4EE3-453D-9144-111262254EBF}"/>
              </a:ext>
            </a:extLst>
          </p:cNvPr>
          <p:cNvSpPr txBox="1">
            <a:spLocks/>
          </p:cNvSpPr>
          <p:nvPr userDrawn="1"/>
        </p:nvSpPr>
        <p:spPr>
          <a:xfrm>
            <a:off x="8266393" y="5847527"/>
            <a:ext cx="2282504" cy="862644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rIns="3600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1400" i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Attention </a:t>
            </a:r>
            <a:r>
              <a:rPr lang="de-DE" sz="1400" i="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Please</a:t>
            </a:r>
            <a:r>
              <a:rPr lang="de-DE" sz="1400" i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!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1400" b="0" i="0" kern="1200" dirty="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Patrick Michl</a:t>
            </a:r>
            <a:endParaRPr lang="de-DE" sz="1400" i="0" kern="1200" dirty="0">
              <a:solidFill>
                <a:schemeClr val="bg1">
                  <a:lumMod val="65000"/>
                </a:schemeClr>
              </a:solidFill>
              <a:latin typeface="+mj-lt"/>
              <a:ea typeface="+mn-ea"/>
              <a:cs typeface="+mn-cs"/>
            </a:endParaRP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C71C81E-5838-4CE2-A293-AF74114FD43F}"/>
              </a:ext>
            </a:extLst>
          </p:cNvPr>
          <p:cNvCxnSpPr>
            <a:cxnSpLocks/>
          </p:cNvCxnSpPr>
          <p:nvPr userDrawn="1"/>
        </p:nvCxnSpPr>
        <p:spPr>
          <a:xfrm>
            <a:off x="10671601" y="5817529"/>
            <a:ext cx="0" cy="915862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483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60CAF3-7C1B-450E-B700-258F3E6E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DCA3FB-CF0F-440F-B1A1-21880895A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3E3F02-A47E-4B45-9752-29B3ABEB0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16A32-07F1-47B4-AEAB-40C6448B03F2}" type="datetimeFigureOut">
              <a:rPr lang="de-DE" smtClean="0"/>
              <a:t>22.06.2022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A670933-984C-4354-8354-7499CDF71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04D1F1-E7EF-4EF6-9AAD-C65CD8291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3D2AD-9053-4FBE-AF18-AF8C608F71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8400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72C2AA-57A5-4F9C-A416-769BB2C35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D3ED35-DAAC-4AD9-9982-2F609F4F3A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7CBDDDE-5F3A-4F41-9B86-0CC9F2B33B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5F1FF0A-A5EF-4E0D-9416-4450A0655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16A32-07F1-47B4-AEAB-40C6448B03F2}" type="datetimeFigureOut">
              <a:rPr lang="de-DE" smtClean="0"/>
              <a:t>22.06.2022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5AE2EA-92B1-43E0-9D99-B73385D37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43EBFD2-9A13-4317-8A0F-FAD47FDCF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3D2AD-9053-4FBE-AF18-AF8C608F71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4343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70B52E-C04E-49F4-BEAB-848D1A9E2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6A98F6-1B11-4987-A75F-FC28722D1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02FC96-D328-4122-B8D4-5A408EFEB7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5E8B601-6CB9-4B76-B1DD-8E8B99BD3D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3E4B829-329B-4E73-BAE4-F499409A0F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E5267B5-7F1B-4414-A57B-D515F0246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16A32-07F1-47B4-AEAB-40C6448B03F2}" type="datetimeFigureOut">
              <a:rPr lang="de-DE" smtClean="0"/>
              <a:t>22.06.2022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812DCCA-B263-497E-A699-8D96D4BDB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881365C-ABB0-4FAC-983E-96B5FB475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3D2AD-9053-4FBE-AF18-AF8C608F71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349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583586-BF12-4D13-BFD0-B37755AEA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328C8BD-831D-4EEE-A272-3A2287C2F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16A32-07F1-47B4-AEAB-40C6448B03F2}" type="datetimeFigureOut">
              <a:rPr lang="de-DE" smtClean="0"/>
              <a:t>22.06.2022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C3FE8CF-AD4D-44E7-9474-7347137B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67C9A1-DC18-465B-8968-CFCF82FEE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3D2AD-9053-4FBE-AF18-AF8C608F71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2459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5F41BC4-B37B-44E5-9ED0-4AA24E822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16A32-07F1-47B4-AEAB-40C6448B03F2}" type="datetimeFigureOut">
              <a:rPr lang="de-DE" smtClean="0"/>
              <a:t>22.06.2022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ABAB4B0-85F8-4A2D-A491-2CAD2FD07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B90E12-14CE-4440-B2E9-28DB6B201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3D2AD-9053-4FBE-AF18-AF8C608F71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6955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CE5E55-A3A2-43F0-8495-289EB0DB4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503FF2-799F-4BDC-8DF4-0F9B0D86C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3BC86E2-5783-44A2-AB4A-19BD793F66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698FF2D-B2B7-4317-9C46-8AB85D530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16A32-07F1-47B4-AEAB-40C6448B03F2}" type="datetimeFigureOut">
              <a:rPr lang="de-DE" smtClean="0"/>
              <a:t>22.06.2022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B1229AD-A2B7-4948-9EDA-5DF051E88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613ACBD-8CA9-40CD-87AE-F92149261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3D2AD-9053-4FBE-AF18-AF8C608F71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5983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0AF27-EF06-43F7-8BF3-6DD1E65E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7DA05BD-8768-4F3D-9671-6B90EEAB79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F11823E-4AEC-4BE9-ABA5-0A6F95B705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4BA7A03-2853-4ED1-8D91-DC6345FE7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16A32-07F1-47B4-AEAB-40C6448B03F2}" type="datetimeFigureOut">
              <a:rPr lang="de-DE" smtClean="0"/>
              <a:t>22.06.2022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5B0B293-4E17-45DE-A05C-6600EBBCB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43AD994-CB9B-4D45-A7F7-CF5597395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3D2AD-9053-4FBE-AF18-AF8C608F71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1971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8FFC56E-7922-4955-B872-C2F9A2125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85B235C-216A-49DD-8DE7-C0FB1DF56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3EB9F8-8B81-4A9E-8A89-E9E08897B5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816A32-07F1-47B4-AEAB-40C6448B03F2}" type="datetimeFigureOut">
              <a:rPr lang="de-DE" smtClean="0"/>
              <a:t>22.06.2022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D5C25B-5C45-48F3-BC1B-BC31B0F4E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6E05E8-3C10-4D3F-AC97-31040D8D0E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3D2AD-9053-4FBE-AF18-AF8C608F71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7600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3D2E1A8-0FC7-4859-913A-E2808DB085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6" y="4382081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de-DE" dirty="0"/>
              <a:t>Attention </a:t>
            </a:r>
            <a:r>
              <a:rPr lang="de-DE" dirty="0" err="1"/>
              <a:t>Please</a:t>
            </a:r>
            <a:r>
              <a:rPr lang="de-DE" dirty="0"/>
              <a:t>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D7D65E8-F06A-4C60-8D9D-6A7943CA72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662" y="4382080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de-DE" i="1" dirty="0"/>
              <a:t>Attention </a:t>
            </a:r>
            <a:r>
              <a:rPr lang="de-DE" i="1" dirty="0" err="1"/>
              <a:t>Mechanisms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in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hteck 3">
            <a:extLst>
              <a:ext uri="{FF2B5EF4-FFF2-40B4-BE49-F238E27FC236}">
                <a16:creationId xmlns:a16="http://schemas.microsoft.com/office/drawing/2014/main" id="{BF94B65B-D382-4F8D-9583-55DA41A0FB6A}"/>
              </a:ext>
            </a:extLst>
          </p:cNvPr>
          <p:cNvSpPr/>
          <p:nvPr/>
        </p:nvSpPr>
        <p:spPr>
          <a:xfrm>
            <a:off x="7971662" y="5787838"/>
            <a:ext cx="36790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64787F"/>
                </a:solidFill>
              </a:rPr>
              <a:t>2022-06-23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344B64D-FA87-4E3B-9A58-DF21ABD78288}"/>
              </a:ext>
            </a:extLst>
          </p:cNvPr>
          <p:cNvSpPr/>
          <p:nvPr/>
        </p:nvSpPr>
        <p:spPr>
          <a:xfrm>
            <a:off x="2085175" y="5788896"/>
            <a:ext cx="54661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dirty="0">
                <a:solidFill>
                  <a:srgbClr val="64787F"/>
                </a:solidFill>
              </a:rPr>
              <a:t>Patrick Michl &lt;patrick.michl@gmail.com&gt;</a:t>
            </a:r>
            <a:endParaRPr lang="de-DE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5" name="Grafik 14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F5B8BDFB-61F8-4B8B-B8CE-57E0D294D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6264210"/>
            <a:ext cx="921298" cy="46679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FFFD0AB-C60F-EF4E-A079-7B0E6D77C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759757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1DD7EF86-E2B1-D208-12B9-FCEF78E10159}"/>
              </a:ext>
            </a:extLst>
          </p:cNvPr>
          <p:cNvSpPr/>
          <p:nvPr/>
        </p:nvSpPr>
        <p:spPr>
          <a:xfrm>
            <a:off x="4225421" y="339722"/>
            <a:ext cx="7605757" cy="51114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000000"/>
                </a:solidFill>
                <a:effectLst/>
                <a:latin typeface="neue helvetica w01"/>
              </a:rPr>
              <a:t>“Any sufficiently advanced technology is indistinguishable from magic.”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34488A3-1B08-49C5-5632-BB8D4C9FE327}"/>
              </a:ext>
            </a:extLst>
          </p:cNvPr>
          <p:cNvSpPr/>
          <p:nvPr/>
        </p:nvSpPr>
        <p:spPr>
          <a:xfrm>
            <a:off x="0" y="4236317"/>
            <a:ext cx="12191998" cy="523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6831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ACFADDA4-8106-486F-9EC7-C0786FAF0625}"/>
              </a:ext>
            </a:extLst>
          </p:cNvPr>
          <p:cNvSpPr/>
          <p:nvPr/>
        </p:nvSpPr>
        <p:spPr>
          <a:xfrm>
            <a:off x="3194892" y="231360"/>
            <a:ext cx="8769426" cy="5192873"/>
          </a:xfrm>
          <a:prstGeom prst="roundRect">
            <a:avLst>
              <a:gd name="adj" fmla="val 261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7" name="Gerader Verbinder 126">
            <a:extLst>
              <a:ext uri="{FF2B5EF4-FFF2-40B4-BE49-F238E27FC236}">
                <a16:creationId xmlns:a16="http://schemas.microsoft.com/office/drawing/2014/main" id="{9E707017-6CEB-4A5D-9FC2-CFDD70AF2CA1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F13640B0-4BE3-4472-8022-C02F14E30967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395F68A1-893D-4B86-88C6-9F9BABED5F76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1" name="Ellipse 120">
                <a:extLst>
                  <a:ext uri="{FF2B5EF4-FFF2-40B4-BE49-F238E27FC236}">
                    <a16:creationId xmlns:a16="http://schemas.microsoft.com/office/drawing/2014/main" id="{DED23199-A815-43A3-AFA2-E97C8F73E888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2" name="Kreis: Hohl 15">
                <a:extLst>
                  <a:ext uri="{FF2B5EF4-FFF2-40B4-BE49-F238E27FC236}">
                    <a16:creationId xmlns:a16="http://schemas.microsoft.com/office/drawing/2014/main" id="{842A82ED-A534-4CC5-964D-215674BE1CD9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597A6635-98A6-47A6-9C78-A73CE60B9B32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9" name="Ellipse 118">
                <a:extLst>
                  <a:ext uri="{FF2B5EF4-FFF2-40B4-BE49-F238E27FC236}">
                    <a16:creationId xmlns:a16="http://schemas.microsoft.com/office/drawing/2014/main" id="{1E201E1D-F07A-4973-87E1-B518C395BC19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0" name="Kreis: Hohl 16">
                <a:extLst>
                  <a:ext uri="{FF2B5EF4-FFF2-40B4-BE49-F238E27FC236}">
                    <a16:creationId xmlns:a16="http://schemas.microsoft.com/office/drawing/2014/main" id="{70BDFD7C-5F30-457F-8510-E2F3F5C14690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26F1B772-A01C-4437-A37E-5A3DAB5EF456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Ellipse 116">
                <a:extLst>
                  <a:ext uri="{FF2B5EF4-FFF2-40B4-BE49-F238E27FC236}">
                    <a16:creationId xmlns:a16="http://schemas.microsoft.com/office/drawing/2014/main" id="{39B2670D-6C03-4807-8E2D-989FC10D1D12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8" name="Kreis: Hohl 17">
                <a:extLst>
                  <a:ext uri="{FF2B5EF4-FFF2-40B4-BE49-F238E27FC236}">
                    <a16:creationId xmlns:a16="http://schemas.microsoft.com/office/drawing/2014/main" id="{3B4331DB-1F60-4CCC-92DF-06EE52AAA67D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5AC12B03-CC9A-455B-B646-4427C96AEACE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5" name="Ellipse 114">
                <a:extLst>
                  <a:ext uri="{FF2B5EF4-FFF2-40B4-BE49-F238E27FC236}">
                    <a16:creationId xmlns:a16="http://schemas.microsoft.com/office/drawing/2014/main" id="{8656EB23-7321-451D-87E7-73CAF0D8E343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6" name="Kreis: Hohl 18">
                <a:extLst>
                  <a:ext uri="{FF2B5EF4-FFF2-40B4-BE49-F238E27FC236}">
                    <a16:creationId xmlns:a16="http://schemas.microsoft.com/office/drawing/2014/main" id="{1F389F12-4BBB-4B23-A392-8D989F8645C1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2" name="Gruppieren 111">
              <a:extLst>
                <a:ext uri="{FF2B5EF4-FFF2-40B4-BE49-F238E27FC236}">
                  <a16:creationId xmlns:a16="http://schemas.microsoft.com/office/drawing/2014/main" id="{0675DF30-018E-4875-BC59-6A609E407284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3" name="Ellipse 112">
                <a:extLst>
                  <a:ext uri="{FF2B5EF4-FFF2-40B4-BE49-F238E27FC236}">
                    <a16:creationId xmlns:a16="http://schemas.microsoft.com/office/drawing/2014/main" id="{F040BEA7-1052-4D50-A69B-17E209B77EB8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4" name="Kreis: Hohl 19">
                <a:extLst>
                  <a:ext uri="{FF2B5EF4-FFF2-40B4-BE49-F238E27FC236}">
                    <a16:creationId xmlns:a16="http://schemas.microsoft.com/office/drawing/2014/main" id="{483A684A-7B71-4E23-B390-8ED113D81C53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47" name="Grafik 46">
            <a:extLst>
              <a:ext uri="{FF2B5EF4-FFF2-40B4-BE49-F238E27FC236}">
                <a16:creationId xmlns:a16="http://schemas.microsoft.com/office/drawing/2014/main" id="{7A21CED7-3CD9-4842-8266-AFAD13B2A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74" y="1526372"/>
            <a:ext cx="2398781" cy="2026924"/>
          </a:xfrm>
          <a:prstGeom prst="rect">
            <a:avLst/>
          </a:prstGeom>
        </p:spPr>
      </p:pic>
      <p:sp>
        <p:nvSpPr>
          <p:cNvPr id="28" name="Titel 1">
            <a:extLst>
              <a:ext uri="{FF2B5EF4-FFF2-40B4-BE49-F238E27FC236}">
                <a16:creationId xmlns:a16="http://schemas.microsoft.com/office/drawing/2014/main" id="{EAB3925C-601D-465E-81CC-BE4515BB302E}"/>
              </a:ext>
            </a:extLst>
          </p:cNvPr>
          <p:cNvSpPr txBox="1">
            <a:spLocks/>
          </p:cNvSpPr>
          <p:nvPr/>
        </p:nvSpPr>
        <p:spPr>
          <a:xfrm>
            <a:off x="319172" y="409956"/>
            <a:ext cx="2599867" cy="73866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i="1" dirty="0"/>
              <a:t>Visual Attention </a:t>
            </a:r>
            <a:r>
              <a:rPr lang="en-US" sz="2400" dirty="0"/>
              <a:t>in</a:t>
            </a:r>
            <a:r>
              <a:rPr lang="en-US" sz="2400" b="1" dirty="0"/>
              <a:t> Image Captioning</a:t>
            </a:r>
          </a:p>
        </p:txBody>
      </p:sp>
      <p:pic>
        <p:nvPicPr>
          <p:cNvPr id="8" name="Grafik 7" descr="Ein Bild, das Uhr enthält.&#10;&#10;Automatisch generierte Beschreibung">
            <a:extLst>
              <a:ext uri="{FF2B5EF4-FFF2-40B4-BE49-F238E27FC236}">
                <a16:creationId xmlns:a16="http://schemas.microsoft.com/office/drawing/2014/main" id="{4B98CBB0-63A4-4F61-A95C-CD7E9782A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245" y="668283"/>
            <a:ext cx="7918720" cy="431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450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A09D03D2-84E6-40A4-B54F-464A6A08DAE8}"/>
              </a:ext>
            </a:extLst>
          </p:cNvPr>
          <p:cNvSpPr/>
          <p:nvPr/>
        </p:nvSpPr>
        <p:spPr>
          <a:xfrm>
            <a:off x="3194892" y="231360"/>
            <a:ext cx="8769426" cy="5192873"/>
          </a:xfrm>
          <a:prstGeom prst="roundRect">
            <a:avLst>
              <a:gd name="adj" fmla="val 261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7" name="Gerader Verbinder 126">
            <a:extLst>
              <a:ext uri="{FF2B5EF4-FFF2-40B4-BE49-F238E27FC236}">
                <a16:creationId xmlns:a16="http://schemas.microsoft.com/office/drawing/2014/main" id="{9E707017-6CEB-4A5D-9FC2-CFDD70AF2CA1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F13640B0-4BE3-4472-8022-C02F14E30967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395F68A1-893D-4B86-88C6-9F9BABED5F76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1" name="Ellipse 120">
                <a:extLst>
                  <a:ext uri="{FF2B5EF4-FFF2-40B4-BE49-F238E27FC236}">
                    <a16:creationId xmlns:a16="http://schemas.microsoft.com/office/drawing/2014/main" id="{DED23199-A815-43A3-AFA2-E97C8F73E888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2" name="Kreis: Hohl 15">
                <a:extLst>
                  <a:ext uri="{FF2B5EF4-FFF2-40B4-BE49-F238E27FC236}">
                    <a16:creationId xmlns:a16="http://schemas.microsoft.com/office/drawing/2014/main" id="{842A82ED-A534-4CC5-964D-215674BE1CD9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597A6635-98A6-47A6-9C78-A73CE60B9B32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9" name="Ellipse 118">
                <a:extLst>
                  <a:ext uri="{FF2B5EF4-FFF2-40B4-BE49-F238E27FC236}">
                    <a16:creationId xmlns:a16="http://schemas.microsoft.com/office/drawing/2014/main" id="{1E201E1D-F07A-4973-87E1-B518C395BC19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0" name="Kreis: Hohl 16">
                <a:extLst>
                  <a:ext uri="{FF2B5EF4-FFF2-40B4-BE49-F238E27FC236}">
                    <a16:creationId xmlns:a16="http://schemas.microsoft.com/office/drawing/2014/main" id="{70BDFD7C-5F30-457F-8510-E2F3F5C14690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26F1B772-A01C-4437-A37E-5A3DAB5EF456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Ellipse 116">
                <a:extLst>
                  <a:ext uri="{FF2B5EF4-FFF2-40B4-BE49-F238E27FC236}">
                    <a16:creationId xmlns:a16="http://schemas.microsoft.com/office/drawing/2014/main" id="{39B2670D-6C03-4807-8E2D-989FC10D1D12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8" name="Kreis: Hohl 17">
                <a:extLst>
                  <a:ext uri="{FF2B5EF4-FFF2-40B4-BE49-F238E27FC236}">
                    <a16:creationId xmlns:a16="http://schemas.microsoft.com/office/drawing/2014/main" id="{3B4331DB-1F60-4CCC-92DF-06EE52AAA67D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5AC12B03-CC9A-455B-B646-4427C96AEACE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5" name="Ellipse 114">
                <a:extLst>
                  <a:ext uri="{FF2B5EF4-FFF2-40B4-BE49-F238E27FC236}">
                    <a16:creationId xmlns:a16="http://schemas.microsoft.com/office/drawing/2014/main" id="{8656EB23-7321-451D-87E7-73CAF0D8E343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6" name="Kreis: Hohl 18">
                <a:extLst>
                  <a:ext uri="{FF2B5EF4-FFF2-40B4-BE49-F238E27FC236}">
                    <a16:creationId xmlns:a16="http://schemas.microsoft.com/office/drawing/2014/main" id="{1F389F12-4BBB-4B23-A392-8D989F8645C1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2" name="Gruppieren 111">
              <a:extLst>
                <a:ext uri="{FF2B5EF4-FFF2-40B4-BE49-F238E27FC236}">
                  <a16:creationId xmlns:a16="http://schemas.microsoft.com/office/drawing/2014/main" id="{0675DF30-018E-4875-BC59-6A609E407284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3" name="Ellipse 112">
                <a:extLst>
                  <a:ext uri="{FF2B5EF4-FFF2-40B4-BE49-F238E27FC236}">
                    <a16:creationId xmlns:a16="http://schemas.microsoft.com/office/drawing/2014/main" id="{F040BEA7-1052-4D50-A69B-17E209B77EB8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4" name="Kreis: Hohl 19">
                <a:extLst>
                  <a:ext uri="{FF2B5EF4-FFF2-40B4-BE49-F238E27FC236}">
                    <a16:creationId xmlns:a16="http://schemas.microsoft.com/office/drawing/2014/main" id="{483A684A-7B71-4E23-B390-8ED113D81C53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F385DEA0-BC81-44F2-A262-0E0D9A9FF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74" y="1526372"/>
            <a:ext cx="2398781" cy="2026924"/>
          </a:xfrm>
          <a:prstGeom prst="rect">
            <a:avLst/>
          </a:prstGeom>
        </p:spPr>
      </p:pic>
      <p:pic>
        <p:nvPicPr>
          <p:cNvPr id="9" name="Grafik 8" descr="Ein Bild, das Uhr, Anzeige, Schild enthält.&#10;&#10;Automatisch generierte Beschreibung">
            <a:extLst>
              <a:ext uri="{FF2B5EF4-FFF2-40B4-BE49-F238E27FC236}">
                <a16:creationId xmlns:a16="http://schemas.microsoft.com/office/drawing/2014/main" id="{A27C911D-57CF-4B11-9188-F4B1B15A36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245" y="668283"/>
            <a:ext cx="7918720" cy="4319025"/>
          </a:xfrm>
          <a:prstGeom prst="rect">
            <a:avLst/>
          </a:prstGeom>
        </p:spPr>
      </p:pic>
      <p:sp>
        <p:nvSpPr>
          <p:cNvPr id="24" name="Titel 1">
            <a:extLst>
              <a:ext uri="{FF2B5EF4-FFF2-40B4-BE49-F238E27FC236}">
                <a16:creationId xmlns:a16="http://schemas.microsoft.com/office/drawing/2014/main" id="{372547F7-5536-4279-97B5-AD4B374F5562}"/>
              </a:ext>
            </a:extLst>
          </p:cNvPr>
          <p:cNvSpPr txBox="1">
            <a:spLocks/>
          </p:cNvSpPr>
          <p:nvPr/>
        </p:nvSpPr>
        <p:spPr>
          <a:xfrm>
            <a:off x="319172" y="409956"/>
            <a:ext cx="2599867" cy="73866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i="1" dirty="0"/>
              <a:t>Visual Attention </a:t>
            </a:r>
            <a:r>
              <a:rPr lang="en-US" sz="2400" dirty="0"/>
              <a:t>in</a:t>
            </a:r>
            <a:r>
              <a:rPr lang="en-US" sz="2400" b="1" dirty="0"/>
              <a:t> Image Captioning</a:t>
            </a:r>
          </a:p>
        </p:txBody>
      </p:sp>
    </p:spTree>
    <p:extLst>
      <p:ext uri="{BB962C8B-B14F-4D97-AF65-F5344CB8AC3E}">
        <p14:creationId xmlns:p14="http://schemas.microsoft.com/office/powerpoint/2010/main" val="3155417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F7D6AB45-54D6-4DB7-8C1F-FA2FC1C4C2BF}"/>
              </a:ext>
            </a:extLst>
          </p:cNvPr>
          <p:cNvSpPr/>
          <p:nvPr/>
        </p:nvSpPr>
        <p:spPr>
          <a:xfrm>
            <a:off x="3194892" y="231360"/>
            <a:ext cx="8769426" cy="5192873"/>
          </a:xfrm>
          <a:prstGeom prst="roundRect">
            <a:avLst>
              <a:gd name="adj" fmla="val 261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7" name="Gerader Verbinder 126">
            <a:extLst>
              <a:ext uri="{FF2B5EF4-FFF2-40B4-BE49-F238E27FC236}">
                <a16:creationId xmlns:a16="http://schemas.microsoft.com/office/drawing/2014/main" id="{9E707017-6CEB-4A5D-9FC2-CFDD70AF2CA1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F13640B0-4BE3-4472-8022-C02F14E30967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395F68A1-893D-4B86-88C6-9F9BABED5F76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1" name="Ellipse 120">
                <a:extLst>
                  <a:ext uri="{FF2B5EF4-FFF2-40B4-BE49-F238E27FC236}">
                    <a16:creationId xmlns:a16="http://schemas.microsoft.com/office/drawing/2014/main" id="{DED23199-A815-43A3-AFA2-E97C8F73E888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2" name="Kreis: Hohl 15">
                <a:extLst>
                  <a:ext uri="{FF2B5EF4-FFF2-40B4-BE49-F238E27FC236}">
                    <a16:creationId xmlns:a16="http://schemas.microsoft.com/office/drawing/2014/main" id="{842A82ED-A534-4CC5-964D-215674BE1CD9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597A6635-98A6-47A6-9C78-A73CE60B9B32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9" name="Ellipse 118">
                <a:extLst>
                  <a:ext uri="{FF2B5EF4-FFF2-40B4-BE49-F238E27FC236}">
                    <a16:creationId xmlns:a16="http://schemas.microsoft.com/office/drawing/2014/main" id="{1E201E1D-F07A-4973-87E1-B518C395BC19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0" name="Kreis: Hohl 16">
                <a:extLst>
                  <a:ext uri="{FF2B5EF4-FFF2-40B4-BE49-F238E27FC236}">
                    <a16:creationId xmlns:a16="http://schemas.microsoft.com/office/drawing/2014/main" id="{70BDFD7C-5F30-457F-8510-E2F3F5C14690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26F1B772-A01C-4437-A37E-5A3DAB5EF456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Ellipse 116">
                <a:extLst>
                  <a:ext uri="{FF2B5EF4-FFF2-40B4-BE49-F238E27FC236}">
                    <a16:creationId xmlns:a16="http://schemas.microsoft.com/office/drawing/2014/main" id="{39B2670D-6C03-4807-8E2D-989FC10D1D12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8" name="Kreis: Hohl 17">
                <a:extLst>
                  <a:ext uri="{FF2B5EF4-FFF2-40B4-BE49-F238E27FC236}">
                    <a16:creationId xmlns:a16="http://schemas.microsoft.com/office/drawing/2014/main" id="{3B4331DB-1F60-4CCC-92DF-06EE52AAA67D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5AC12B03-CC9A-455B-B646-4427C96AEACE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5" name="Ellipse 114">
                <a:extLst>
                  <a:ext uri="{FF2B5EF4-FFF2-40B4-BE49-F238E27FC236}">
                    <a16:creationId xmlns:a16="http://schemas.microsoft.com/office/drawing/2014/main" id="{8656EB23-7321-451D-87E7-73CAF0D8E343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6" name="Kreis: Hohl 18">
                <a:extLst>
                  <a:ext uri="{FF2B5EF4-FFF2-40B4-BE49-F238E27FC236}">
                    <a16:creationId xmlns:a16="http://schemas.microsoft.com/office/drawing/2014/main" id="{1F389F12-4BBB-4B23-A392-8D989F8645C1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2" name="Gruppieren 111">
              <a:extLst>
                <a:ext uri="{FF2B5EF4-FFF2-40B4-BE49-F238E27FC236}">
                  <a16:creationId xmlns:a16="http://schemas.microsoft.com/office/drawing/2014/main" id="{0675DF30-018E-4875-BC59-6A609E407284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3" name="Ellipse 112">
                <a:extLst>
                  <a:ext uri="{FF2B5EF4-FFF2-40B4-BE49-F238E27FC236}">
                    <a16:creationId xmlns:a16="http://schemas.microsoft.com/office/drawing/2014/main" id="{F040BEA7-1052-4D50-A69B-17E209B77EB8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4" name="Kreis: Hohl 19">
                <a:extLst>
                  <a:ext uri="{FF2B5EF4-FFF2-40B4-BE49-F238E27FC236}">
                    <a16:creationId xmlns:a16="http://schemas.microsoft.com/office/drawing/2014/main" id="{483A684A-7B71-4E23-B390-8ED113D81C53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5" name="Grafik 4" descr="Ein Bild, das verschieden, klein, Foto, sitzend enthält.&#10;&#10;Automatisch generierte Beschreibung">
            <a:extLst>
              <a:ext uri="{FF2B5EF4-FFF2-40B4-BE49-F238E27FC236}">
                <a16:creationId xmlns:a16="http://schemas.microsoft.com/office/drawing/2014/main" id="{A463286F-6C19-4A5D-9F08-9CE023DF1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185" y="666393"/>
            <a:ext cx="7654839" cy="4322805"/>
          </a:xfrm>
          <a:prstGeom prst="rect">
            <a:avLst/>
          </a:prstGeom>
        </p:spPr>
      </p:pic>
      <p:sp>
        <p:nvSpPr>
          <p:cNvPr id="23" name="Titel 1">
            <a:extLst>
              <a:ext uri="{FF2B5EF4-FFF2-40B4-BE49-F238E27FC236}">
                <a16:creationId xmlns:a16="http://schemas.microsoft.com/office/drawing/2014/main" id="{D93FA1F9-A411-4BD8-80F5-9684DD498841}"/>
              </a:ext>
            </a:extLst>
          </p:cNvPr>
          <p:cNvSpPr txBox="1">
            <a:spLocks/>
          </p:cNvSpPr>
          <p:nvPr/>
        </p:nvSpPr>
        <p:spPr>
          <a:xfrm>
            <a:off x="319172" y="409956"/>
            <a:ext cx="2599867" cy="73866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i="1" dirty="0"/>
              <a:t>Visual Attention </a:t>
            </a:r>
            <a:r>
              <a:rPr lang="en-US" sz="2400" dirty="0"/>
              <a:t>in</a:t>
            </a:r>
            <a:r>
              <a:rPr lang="en-US" sz="2400" b="1" dirty="0"/>
              <a:t> Image Captioning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66B6225D-E7CF-4B3C-A0CB-3F45AA2BB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74" y="1534918"/>
            <a:ext cx="2398781" cy="202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80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76C65183-2A15-4D09-80CA-93E37887753B}"/>
              </a:ext>
            </a:extLst>
          </p:cNvPr>
          <p:cNvSpPr/>
          <p:nvPr/>
        </p:nvSpPr>
        <p:spPr>
          <a:xfrm>
            <a:off x="3194892" y="231360"/>
            <a:ext cx="8769426" cy="5192873"/>
          </a:xfrm>
          <a:prstGeom prst="roundRect">
            <a:avLst>
              <a:gd name="adj" fmla="val 261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7" name="Gerader Verbinder 126">
            <a:extLst>
              <a:ext uri="{FF2B5EF4-FFF2-40B4-BE49-F238E27FC236}">
                <a16:creationId xmlns:a16="http://schemas.microsoft.com/office/drawing/2014/main" id="{9E707017-6CEB-4A5D-9FC2-CFDD70AF2CA1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F13640B0-4BE3-4472-8022-C02F14E30967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395F68A1-893D-4B86-88C6-9F9BABED5F76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1" name="Ellipse 120">
                <a:extLst>
                  <a:ext uri="{FF2B5EF4-FFF2-40B4-BE49-F238E27FC236}">
                    <a16:creationId xmlns:a16="http://schemas.microsoft.com/office/drawing/2014/main" id="{DED23199-A815-43A3-AFA2-E97C8F73E888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2" name="Kreis: Hohl 15">
                <a:extLst>
                  <a:ext uri="{FF2B5EF4-FFF2-40B4-BE49-F238E27FC236}">
                    <a16:creationId xmlns:a16="http://schemas.microsoft.com/office/drawing/2014/main" id="{842A82ED-A534-4CC5-964D-215674BE1CD9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597A6635-98A6-47A6-9C78-A73CE60B9B32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9" name="Ellipse 118">
                <a:extLst>
                  <a:ext uri="{FF2B5EF4-FFF2-40B4-BE49-F238E27FC236}">
                    <a16:creationId xmlns:a16="http://schemas.microsoft.com/office/drawing/2014/main" id="{1E201E1D-F07A-4973-87E1-B518C395BC19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0" name="Kreis: Hohl 16">
                <a:extLst>
                  <a:ext uri="{FF2B5EF4-FFF2-40B4-BE49-F238E27FC236}">
                    <a16:creationId xmlns:a16="http://schemas.microsoft.com/office/drawing/2014/main" id="{70BDFD7C-5F30-457F-8510-E2F3F5C14690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26F1B772-A01C-4437-A37E-5A3DAB5EF456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Ellipse 116">
                <a:extLst>
                  <a:ext uri="{FF2B5EF4-FFF2-40B4-BE49-F238E27FC236}">
                    <a16:creationId xmlns:a16="http://schemas.microsoft.com/office/drawing/2014/main" id="{39B2670D-6C03-4807-8E2D-989FC10D1D12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8" name="Kreis: Hohl 17">
                <a:extLst>
                  <a:ext uri="{FF2B5EF4-FFF2-40B4-BE49-F238E27FC236}">
                    <a16:creationId xmlns:a16="http://schemas.microsoft.com/office/drawing/2014/main" id="{3B4331DB-1F60-4CCC-92DF-06EE52AAA67D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5AC12B03-CC9A-455B-B646-4427C96AEACE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5" name="Ellipse 114">
                <a:extLst>
                  <a:ext uri="{FF2B5EF4-FFF2-40B4-BE49-F238E27FC236}">
                    <a16:creationId xmlns:a16="http://schemas.microsoft.com/office/drawing/2014/main" id="{8656EB23-7321-451D-87E7-73CAF0D8E343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6" name="Kreis: Hohl 18">
                <a:extLst>
                  <a:ext uri="{FF2B5EF4-FFF2-40B4-BE49-F238E27FC236}">
                    <a16:creationId xmlns:a16="http://schemas.microsoft.com/office/drawing/2014/main" id="{1F389F12-4BBB-4B23-A392-8D989F8645C1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2" name="Gruppieren 111">
              <a:extLst>
                <a:ext uri="{FF2B5EF4-FFF2-40B4-BE49-F238E27FC236}">
                  <a16:creationId xmlns:a16="http://schemas.microsoft.com/office/drawing/2014/main" id="{0675DF30-018E-4875-BC59-6A609E407284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3" name="Ellipse 112">
                <a:extLst>
                  <a:ext uri="{FF2B5EF4-FFF2-40B4-BE49-F238E27FC236}">
                    <a16:creationId xmlns:a16="http://schemas.microsoft.com/office/drawing/2014/main" id="{F040BEA7-1052-4D50-A69B-17E209B77EB8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4" name="Kreis: Hohl 19">
                <a:extLst>
                  <a:ext uri="{FF2B5EF4-FFF2-40B4-BE49-F238E27FC236}">
                    <a16:creationId xmlns:a16="http://schemas.microsoft.com/office/drawing/2014/main" id="{483A684A-7B71-4E23-B390-8ED113D81C53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6" name="Grafik 25">
            <a:extLst>
              <a:ext uri="{FF2B5EF4-FFF2-40B4-BE49-F238E27FC236}">
                <a16:creationId xmlns:a16="http://schemas.microsoft.com/office/drawing/2014/main" id="{7C6046D6-C6C5-47FC-B091-90247B9DF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74" y="1534918"/>
            <a:ext cx="2398781" cy="2026924"/>
          </a:xfrm>
          <a:prstGeom prst="rect">
            <a:avLst/>
          </a:prstGeom>
        </p:spPr>
      </p:pic>
      <p:sp>
        <p:nvSpPr>
          <p:cNvPr id="28" name="Titel 1">
            <a:extLst>
              <a:ext uri="{FF2B5EF4-FFF2-40B4-BE49-F238E27FC236}">
                <a16:creationId xmlns:a16="http://schemas.microsoft.com/office/drawing/2014/main" id="{D03C68B6-E08B-4920-860E-5BE6405258AE}"/>
              </a:ext>
            </a:extLst>
          </p:cNvPr>
          <p:cNvSpPr txBox="1">
            <a:spLocks/>
          </p:cNvSpPr>
          <p:nvPr/>
        </p:nvSpPr>
        <p:spPr>
          <a:xfrm>
            <a:off x="319172" y="409956"/>
            <a:ext cx="2599867" cy="73866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i="1" dirty="0"/>
              <a:t>Visual Attention </a:t>
            </a:r>
            <a:r>
              <a:rPr lang="en-US" sz="2400" dirty="0"/>
              <a:t>in</a:t>
            </a:r>
            <a:r>
              <a:rPr lang="en-US" sz="2400" b="1" dirty="0"/>
              <a:t> Image Captioning</a:t>
            </a:r>
          </a:p>
        </p:txBody>
      </p:sp>
      <p:pic>
        <p:nvPicPr>
          <p:cNvPr id="12" name="Grafik 11" descr="Ein Bild, das Uhr enthält.&#10;&#10;Automatisch generierte Beschreibung">
            <a:extLst>
              <a:ext uri="{FF2B5EF4-FFF2-40B4-BE49-F238E27FC236}">
                <a16:creationId xmlns:a16="http://schemas.microsoft.com/office/drawing/2014/main" id="{1F8E09DA-197E-43A0-9FF7-A474678B9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245" y="668283"/>
            <a:ext cx="7918720" cy="431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23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erader Verbinder 71">
            <a:extLst>
              <a:ext uri="{FF2B5EF4-FFF2-40B4-BE49-F238E27FC236}">
                <a16:creationId xmlns:a16="http://schemas.microsoft.com/office/drawing/2014/main" id="{1E4D76E4-041F-4471-99EA-11A16CD6EA4D}"/>
              </a:ext>
            </a:extLst>
          </p:cNvPr>
          <p:cNvCxnSpPr>
            <a:cxnSpLocks/>
          </p:cNvCxnSpPr>
          <p:nvPr/>
        </p:nvCxnSpPr>
        <p:spPr>
          <a:xfrm>
            <a:off x="0" y="2792687"/>
            <a:ext cx="11866880" cy="0"/>
          </a:xfrm>
          <a:prstGeom prst="line">
            <a:avLst/>
          </a:prstGeom>
          <a:ln w="304800" cap="flat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42DBC0A-A142-4015-83BF-8501384BAB62}"/>
              </a:ext>
            </a:extLst>
          </p:cNvPr>
          <p:cNvGrpSpPr/>
          <p:nvPr userDrawn="1"/>
        </p:nvGrpSpPr>
        <p:grpSpPr>
          <a:xfrm>
            <a:off x="1043176" y="2193247"/>
            <a:ext cx="1198873" cy="1198876"/>
            <a:chOff x="975360" y="2700721"/>
            <a:chExt cx="1198873" cy="119887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C3C52908-51B4-4B35-BE97-6BEF4EB39F1A}"/>
                </a:ext>
              </a:extLst>
            </p:cNvPr>
            <p:cNvSpPr/>
            <p:nvPr userDrawn="1"/>
          </p:nvSpPr>
          <p:spPr>
            <a:xfrm>
              <a:off x="975360" y="2700724"/>
              <a:ext cx="1198873" cy="119887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0" name="Kreis: Hohl 15">
              <a:extLst>
                <a:ext uri="{FF2B5EF4-FFF2-40B4-BE49-F238E27FC236}">
                  <a16:creationId xmlns:a16="http://schemas.microsoft.com/office/drawing/2014/main" id="{5F804B14-48F0-470D-B371-6F45B95F3AA6}"/>
                </a:ext>
              </a:extLst>
            </p:cNvPr>
            <p:cNvSpPr/>
            <p:nvPr userDrawn="1"/>
          </p:nvSpPr>
          <p:spPr>
            <a:xfrm>
              <a:off x="975360" y="2700721"/>
              <a:ext cx="1198873" cy="1198873"/>
            </a:xfrm>
            <a:prstGeom prst="donut">
              <a:avLst>
                <a:gd name="adj" fmla="val 1536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7DEB660B-7B22-4752-849F-E5DC828ED456}"/>
              </a:ext>
            </a:extLst>
          </p:cNvPr>
          <p:cNvGrpSpPr/>
          <p:nvPr userDrawn="1"/>
        </p:nvGrpSpPr>
        <p:grpSpPr>
          <a:xfrm>
            <a:off x="4047291" y="2193250"/>
            <a:ext cx="1198877" cy="1198874"/>
            <a:chOff x="4387101" y="2700724"/>
            <a:chExt cx="1198877" cy="1198874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6237DA26-0D00-4789-810D-1A8E4FE91E13}"/>
                </a:ext>
              </a:extLst>
            </p:cNvPr>
            <p:cNvSpPr/>
            <p:nvPr userDrawn="1"/>
          </p:nvSpPr>
          <p:spPr>
            <a:xfrm>
              <a:off x="4387101" y="2700724"/>
              <a:ext cx="1198873" cy="119887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8" name="Kreis: Hohl 16">
              <a:extLst>
                <a:ext uri="{FF2B5EF4-FFF2-40B4-BE49-F238E27FC236}">
                  <a16:creationId xmlns:a16="http://schemas.microsoft.com/office/drawing/2014/main" id="{FD7E7486-1670-4DE7-87EF-6B541C16AC76}"/>
                </a:ext>
              </a:extLst>
            </p:cNvPr>
            <p:cNvSpPr/>
            <p:nvPr userDrawn="1"/>
          </p:nvSpPr>
          <p:spPr>
            <a:xfrm>
              <a:off x="4387104" y="2700724"/>
              <a:ext cx="1198874" cy="1198874"/>
            </a:xfrm>
            <a:prstGeom prst="donut">
              <a:avLst>
                <a:gd name="adj" fmla="val 1536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6CFA42F9-4DBB-446B-9D2D-135E05A49203}"/>
              </a:ext>
            </a:extLst>
          </p:cNvPr>
          <p:cNvGrpSpPr/>
          <p:nvPr userDrawn="1"/>
        </p:nvGrpSpPr>
        <p:grpSpPr>
          <a:xfrm>
            <a:off x="5825294" y="2201988"/>
            <a:ext cx="1198873" cy="1198876"/>
            <a:chOff x="6165104" y="2709462"/>
            <a:chExt cx="1198873" cy="119887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D9E52CD1-DD66-493B-AC86-BE7C2A88AB83}"/>
                </a:ext>
              </a:extLst>
            </p:cNvPr>
            <p:cNvSpPr/>
            <p:nvPr userDrawn="1"/>
          </p:nvSpPr>
          <p:spPr>
            <a:xfrm>
              <a:off x="6165104" y="2709465"/>
              <a:ext cx="1198873" cy="119887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6" name="Kreis: Hohl 17">
              <a:extLst>
                <a:ext uri="{FF2B5EF4-FFF2-40B4-BE49-F238E27FC236}">
                  <a16:creationId xmlns:a16="http://schemas.microsoft.com/office/drawing/2014/main" id="{7854653A-56BA-4BC1-8A9D-745ABEC3F738}"/>
                </a:ext>
              </a:extLst>
            </p:cNvPr>
            <p:cNvSpPr/>
            <p:nvPr userDrawn="1"/>
          </p:nvSpPr>
          <p:spPr>
            <a:xfrm>
              <a:off x="6165104" y="2709462"/>
              <a:ext cx="1198873" cy="1198873"/>
            </a:xfrm>
            <a:prstGeom prst="donut">
              <a:avLst>
                <a:gd name="adj" fmla="val 1536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C3F57626-C9AA-4032-97A0-AB6E1D9A7281}"/>
              </a:ext>
            </a:extLst>
          </p:cNvPr>
          <p:cNvGrpSpPr/>
          <p:nvPr/>
        </p:nvGrpSpPr>
        <p:grpSpPr>
          <a:xfrm>
            <a:off x="471670" y="3561592"/>
            <a:ext cx="2341884" cy="1537384"/>
            <a:chOff x="403854" y="4069066"/>
            <a:chExt cx="2341884" cy="153738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2" name="Raute 21">
              <a:extLst>
                <a:ext uri="{FF2B5EF4-FFF2-40B4-BE49-F238E27FC236}">
                  <a16:creationId xmlns:a16="http://schemas.microsoft.com/office/drawing/2014/main" id="{24480080-8DAC-4259-BC02-1BEEAADB67A7}"/>
                </a:ext>
              </a:extLst>
            </p:cNvPr>
            <p:cNvSpPr/>
            <p:nvPr userDrawn="1"/>
          </p:nvSpPr>
          <p:spPr>
            <a:xfrm>
              <a:off x="1244596" y="4069066"/>
              <a:ext cx="660400" cy="579120"/>
            </a:xfrm>
            <a:prstGeom prst="diamond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BE03D1B7-7298-4811-BCCC-B59083A57F26}"/>
                </a:ext>
              </a:extLst>
            </p:cNvPr>
            <p:cNvGrpSpPr/>
            <p:nvPr userDrawn="1"/>
          </p:nvGrpSpPr>
          <p:grpSpPr>
            <a:xfrm>
              <a:off x="403854" y="4331800"/>
              <a:ext cx="2341884" cy="1274650"/>
              <a:chOff x="403854" y="4331800"/>
              <a:chExt cx="2341884" cy="1274650"/>
            </a:xfrm>
          </p:grpSpPr>
          <p:sp>
            <p:nvSpPr>
              <p:cNvPr id="24" name="Rechteck: Abgerundete Ecken 20">
                <a:extLst>
                  <a:ext uri="{FF2B5EF4-FFF2-40B4-BE49-F238E27FC236}">
                    <a16:creationId xmlns:a16="http://schemas.microsoft.com/office/drawing/2014/main" id="{4674EDC6-A9D2-4450-A41B-DAE1EE251988}"/>
                  </a:ext>
                </a:extLst>
              </p:cNvPr>
              <p:cNvSpPr/>
              <p:nvPr userDrawn="1"/>
            </p:nvSpPr>
            <p:spPr>
              <a:xfrm>
                <a:off x="403854" y="4336472"/>
                <a:ext cx="2341884" cy="1269978"/>
              </a:xfrm>
              <a:prstGeom prst="roundRect">
                <a:avLst>
                  <a:gd name="adj" fmla="val 10267"/>
                </a:avLst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25" name="Rechteck: Abgerundete Ecken 21">
                <a:extLst>
                  <a:ext uri="{FF2B5EF4-FFF2-40B4-BE49-F238E27FC236}">
                    <a16:creationId xmlns:a16="http://schemas.microsoft.com/office/drawing/2014/main" id="{9B6CBEEE-3DBC-4F61-8585-B1044A4B3C0A}"/>
                  </a:ext>
                </a:extLst>
              </p:cNvPr>
              <p:cNvSpPr/>
              <p:nvPr userDrawn="1"/>
            </p:nvSpPr>
            <p:spPr>
              <a:xfrm>
                <a:off x="403854" y="4331800"/>
                <a:ext cx="2341884" cy="1104232"/>
              </a:xfrm>
              <a:prstGeom prst="roundRect">
                <a:avLst>
                  <a:gd name="adj" fmla="val 10267"/>
                </a:avLst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</p:grp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C54A6EA5-CB37-4E69-B20E-ACDB8B33D54D}"/>
              </a:ext>
            </a:extLst>
          </p:cNvPr>
          <p:cNvGrpSpPr/>
          <p:nvPr/>
        </p:nvGrpSpPr>
        <p:grpSpPr>
          <a:xfrm>
            <a:off x="5246167" y="3546499"/>
            <a:ext cx="2341884" cy="1537384"/>
            <a:chOff x="403854" y="4069066"/>
            <a:chExt cx="2341884" cy="153738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7" name="Raute 26">
              <a:extLst>
                <a:ext uri="{FF2B5EF4-FFF2-40B4-BE49-F238E27FC236}">
                  <a16:creationId xmlns:a16="http://schemas.microsoft.com/office/drawing/2014/main" id="{36542735-F737-4DB6-93D2-BEE2BB313C8A}"/>
                </a:ext>
              </a:extLst>
            </p:cNvPr>
            <p:cNvSpPr/>
            <p:nvPr userDrawn="1"/>
          </p:nvSpPr>
          <p:spPr>
            <a:xfrm>
              <a:off x="1244596" y="4069066"/>
              <a:ext cx="660400" cy="579120"/>
            </a:xfrm>
            <a:prstGeom prst="diamond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10BADB60-0535-456C-9A5E-9521D4E15E9B}"/>
                </a:ext>
              </a:extLst>
            </p:cNvPr>
            <p:cNvGrpSpPr/>
            <p:nvPr userDrawn="1"/>
          </p:nvGrpSpPr>
          <p:grpSpPr>
            <a:xfrm>
              <a:off x="403854" y="4331800"/>
              <a:ext cx="2341884" cy="1274650"/>
              <a:chOff x="403854" y="4331800"/>
              <a:chExt cx="2341884" cy="1274650"/>
            </a:xfrm>
          </p:grpSpPr>
          <p:sp>
            <p:nvSpPr>
              <p:cNvPr id="29" name="Rechteck: Abgerundete Ecken 33">
                <a:extLst>
                  <a:ext uri="{FF2B5EF4-FFF2-40B4-BE49-F238E27FC236}">
                    <a16:creationId xmlns:a16="http://schemas.microsoft.com/office/drawing/2014/main" id="{B39BDBC8-91B3-4DF1-9D7D-CB91B070A02D}"/>
                  </a:ext>
                </a:extLst>
              </p:cNvPr>
              <p:cNvSpPr/>
              <p:nvPr userDrawn="1"/>
            </p:nvSpPr>
            <p:spPr>
              <a:xfrm>
                <a:off x="403854" y="4336472"/>
                <a:ext cx="2341884" cy="1269978"/>
              </a:xfrm>
              <a:prstGeom prst="roundRect">
                <a:avLst>
                  <a:gd name="adj" fmla="val 1026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30" name="Rechteck: Abgerundete Ecken 34">
                <a:extLst>
                  <a:ext uri="{FF2B5EF4-FFF2-40B4-BE49-F238E27FC236}">
                    <a16:creationId xmlns:a16="http://schemas.microsoft.com/office/drawing/2014/main" id="{3D534735-8828-472A-A6A4-E528D91B0F39}"/>
                  </a:ext>
                </a:extLst>
              </p:cNvPr>
              <p:cNvSpPr/>
              <p:nvPr userDrawn="1"/>
            </p:nvSpPr>
            <p:spPr>
              <a:xfrm>
                <a:off x="403854" y="4331800"/>
                <a:ext cx="2341884" cy="1104232"/>
              </a:xfrm>
              <a:prstGeom prst="roundRect">
                <a:avLst>
                  <a:gd name="adj" fmla="val 10267"/>
                </a:avLst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</p:grp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874A25DE-1A12-4EFA-A035-387EEC6DC426}"/>
              </a:ext>
            </a:extLst>
          </p:cNvPr>
          <p:cNvGrpSpPr/>
          <p:nvPr/>
        </p:nvGrpSpPr>
        <p:grpSpPr>
          <a:xfrm rot="10800000">
            <a:off x="3483413" y="524499"/>
            <a:ext cx="2341884" cy="1537384"/>
            <a:chOff x="403854" y="4069066"/>
            <a:chExt cx="2341884" cy="153738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7" name="Raute 36">
              <a:extLst>
                <a:ext uri="{FF2B5EF4-FFF2-40B4-BE49-F238E27FC236}">
                  <a16:creationId xmlns:a16="http://schemas.microsoft.com/office/drawing/2014/main" id="{32D73D8B-93DB-4899-A45E-CF362201046D}"/>
                </a:ext>
              </a:extLst>
            </p:cNvPr>
            <p:cNvSpPr/>
            <p:nvPr userDrawn="1"/>
          </p:nvSpPr>
          <p:spPr>
            <a:xfrm>
              <a:off x="1244596" y="4069066"/>
              <a:ext cx="660400" cy="579120"/>
            </a:xfrm>
            <a:prstGeom prst="diamond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4BEC3B1E-9D89-403B-9C6D-708FFA1F4336}"/>
                </a:ext>
              </a:extLst>
            </p:cNvPr>
            <p:cNvGrpSpPr/>
            <p:nvPr userDrawn="1"/>
          </p:nvGrpSpPr>
          <p:grpSpPr>
            <a:xfrm>
              <a:off x="403854" y="4321208"/>
              <a:ext cx="2341884" cy="1285242"/>
              <a:chOff x="403854" y="4321208"/>
              <a:chExt cx="2341884" cy="1285242"/>
            </a:xfrm>
          </p:grpSpPr>
          <p:sp>
            <p:nvSpPr>
              <p:cNvPr id="39" name="Rechteck: Abgerundete Ecken 48">
                <a:extLst>
                  <a:ext uri="{FF2B5EF4-FFF2-40B4-BE49-F238E27FC236}">
                    <a16:creationId xmlns:a16="http://schemas.microsoft.com/office/drawing/2014/main" id="{15F302E6-115A-4614-AF0F-69D9B68E60F4}"/>
                  </a:ext>
                </a:extLst>
              </p:cNvPr>
              <p:cNvSpPr/>
              <p:nvPr userDrawn="1"/>
            </p:nvSpPr>
            <p:spPr>
              <a:xfrm>
                <a:off x="403854" y="4336472"/>
                <a:ext cx="2341884" cy="1269978"/>
              </a:xfrm>
              <a:prstGeom prst="roundRect">
                <a:avLst>
                  <a:gd name="adj" fmla="val 10267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40" name="Rechteck: Abgerundete Ecken 49">
                <a:extLst>
                  <a:ext uri="{FF2B5EF4-FFF2-40B4-BE49-F238E27FC236}">
                    <a16:creationId xmlns:a16="http://schemas.microsoft.com/office/drawing/2014/main" id="{49CF85C1-4D4B-4F29-AD03-F1E838ADA01A}"/>
                  </a:ext>
                </a:extLst>
              </p:cNvPr>
              <p:cNvSpPr/>
              <p:nvPr userDrawn="1"/>
            </p:nvSpPr>
            <p:spPr>
              <a:xfrm>
                <a:off x="403854" y="4321208"/>
                <a:ext cx="2341884" cy="1104232"/>
              </a:xfrm>
              <a:prstGeom prst="roundRect">
                <a:avLst>
                  <a:gd name="adj" fmla="val 10267"/>
                </a:avLst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</p:grpSp>
      </p:grpSp>
      <p:sp>
        <p:nvSpPr>
          <p:cNvPr id="46" name="Textplatzhalter 57">
            <a:extLst>
              <a:ext uri="{FF2B5EF4-FFF2-40B4-BE49-F238E27FC236}">
                <a16:creationId xmlns:a16="http://schemas.microsoft.com/office/drawing/2014/main" id="{8E99CBFD-DA61-4BA9-B878-69780A73D221}"/>
              </a:ext>
            </a:extLst>
          </p:cNvPr>
          <p:cNvSpPr txBox="1">
            <a:spLocks/>
          </p:cNvSpPr>
          <p:nvPr/>
        </p:nvSpPr>
        <p:spPr>
          <a:xfrm>
            <a:off x="3547383" y="745984"/>
            <a:ext cx="2198688" cy="95579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80000"/>
              </a:lnSpc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i="1" dirty="0"/>
              <a:t>Visual Attention </a:t>
            </a:r>
            <a:r>
              <a:rPr lang="de-DE" sz="1600" dirty="0"/>
              <a:t>in</a:t>
            </a:r>
            <a:br>
              <a:rPr lang="de-DE" sz="1600" dirty="0"/>
            </a:br>
            <a:r>
              <a:rPr lang="de-DE" sz="1600" b="1" dirty="0"/>
              <a:t>Image </a:t>
            </a:r>
            <a:r>
              <a:rPr lang="de-DE" sz="1600" b="1" dirty="0" err="1"/>
              <a:t>Captioning</a:t>
            </a:r>
            <a:endParaRPr lang="de-DE" sz="1600" b="1" dirty="0"/>
          </a:p>
        </p:txBody>
      </p:sp>
      <p:sp>
        <p:nvSpPr>
          <p:cNvPr id="49" name="Textplatzhalter 57">
            <a:extLst>
              <a:ext uri="{FF2B5EF4-FFF2-40B4-BE49-F238E27FC236}">
                <a16:creationId xmlns:a16="http://schemas.microsoft.com/office/drawing/2014/main" id="{FB4FB955-9A30-47E3-A2E2-C7B98D83AE26}"/>
              </a:ext>
            </a:extLst>
          </p:cNvPr>
          <p:cNvSpPr txBox="1">
            <a:spLocks/>
          </p:cNvSpPr>
          <p:nvPr/>
        </p:nvSpPr>
        <p:spPr>
          <a:xfrm>
            <a:off x="6999404" y="1111013"/>
            <a:ext cx="2198688" cy="545707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50" name="Textplatzhalter 57">
            <a:extLst>
              <a:ext uri="{FF2B5EF4-FFF2-40B4-BE49-F238E27FC236}">
                <a16:creationId xmlns:a16="http://schemas.microsoft.com/office/drawing/2014/main" id="{72E65E7B-A67C-42C9-9C3A-A5A84B7280F9}"/>
              </a:ext>
            </a:extLst>
          </p:cNvPr>
          <p:cNvSpPr txBox="1">
            <a:spLocks/>
          </p:cNvSpPr>
          <p:nvPr/>
        </p:nvSpPr>
        <p:spPr>
          <a:xfrm>
            <a:off x="532639" y="3953225"/>
            <a:ext cx="2198688" cy="875504"/>
          </a:xfrm>
          <a:prstGeom prst="rect">
            <a:avLst/>
          </a:prstGeom>
        </p:spPr>
        <p:txBody>
          <a:bodyPr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i="1" dirty="0"/>
              <a:t>Visual Attention </a:t>
            </a:r>
            <a:r>
              <a:rPr lang="de-DE" sz="1600" dirty="0"/>
              <a:t>in</a:t>
            </a:r>
            <a:br>
              <a:rPr lang="de-DE" sz="1600" dirty="0"/>
            </a:br>
            <a:r>
              <a:rPr lang="de-DE" sz="1600" b="1" dirty="0"/>
              <a:t>Human </a:t>
            </a:r>
            <a:r>
              <a:rPr lang="de-DE" sz="1600" b="1" dirty="0" err="1"/>
              <a:t>Perception</a:t>
            </a:r>
            <a:endParaRPr lang="de-DE" sz="1600" b="1" dirty="0"/>
          </a:p>
        </p:txBody>
      </p:sp>
      <p:sp>
        <p:nvSpPr>
          <p:cNvPr id="55" name="Textplatzhalter 57">
            <a:extLst>
              <a:ext uri="{FF2B5EF4-FFF2-40B4-BE49-F238E27FC236}">
                <a16:creationId xmlns:a16="http://schemas.microsoft.com/office/drawing/2014/main" id="{DF47308D-5D3B-47C0-A2BF-C7439C11D856}"/>
              </a:ext>
            </a:extLst>
          </p:cNvPr>
          <p:cNvSpPr txBox="1">
            <a:spLocks/>
          </p:cNvSpPr>
          <p:nvPr/>
        </p:nvSpPr>
        <p:spPr>
          <a:xfrm>
            <a:off x="8763754" y="4265290"/>
            <a:ext cx="2198688" cy="563439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de-DE" dirty="0"/>
            </a:br>
            <a:endParaRPr lang="de-DE" dirty="0"/>
          </a:p>
        </p:txBody>
      </p:sp>
      <p:sp>
        <p:nvSpPr>
          <p:cNvPr id="56" name="Textplatzhalter 68">
            <a:extLst>
              <a:ext uri="{FF2B5EF4-FFF2-40B4-BE49-F238E27FC236}">
                <a16:creationId xmlns:a16="http://schemas.microsoft.com/office/drawing/2014/main" id="{92F624F5-1685-45F3-A8FC-E434229AB49C}"/>
              </a:ext>
            </a:extLst>
          </p:cNvPr>
          <p:cNvSpPr txBox="1">
            <a:spLocks/>
          </p:cNvSpPr>
          <p:nvPr/>
        </p:nvSpPr>
        <p:spPr>
          <a:xfrm>
            <a:off x="1312412" y="2481514"/>
            <a:ext cx="660400" cy="62233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72000" rIns="72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err="1"/>
              <a:t>since</a:t>
            </a:r>
            <a:br>
              <a:rPr lang="de-DE" sz="1200" dirty="0"/>
            </a:br>
            <a:r>
              <a:rPr lang="de-DE" dirty="0"/>
              <a:t>1990s</a:t>
            </a:r>
          </a:p>
        </p:txBody>
      </p:sp>
      <p:sp>
        <p:nvSpPr>
          <p:cNvPr id="57" name="Textplatzhalter 68">
            <a:extLst>
              <a:ext uri="{FF2B5EF4-FFF2-40B4-BE49-F238E27FC236}">
                <a16:creationId xmlns:a16="http://schemas.microsoft.com/office/drawing/2014/main" id="{656F9A1F-13D6-45D3-AB21-1093115E4E7B}"/>
              </a:ext>
            </a:extLst>
          </p:cNvPr>
          <p:cNvSpPr txBox="1">
            <a:spLocks/>
          </p:cNvSpPr>
          <p:nvPr/>
        </p:nvSpPr>
        <p:spPr>
          <a:xfrm>
            <a:off x="4228212" y="2579477"/>
            <a:ext cx="822348" cy="42875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72000" rIns="72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err="1"/>
              <a:t>since</a:t>
            </a:r>
            <a:br>
              <a:rPr lang="de-DE" dirty="0"/>
            </a:br>
            <a:r>
              <a:rPr lang="de-DE" dirty="0"/>
              <a:t>2014</a:t>
            </a:r>
          </a:p>
        </p:txBody>
      </p:sp>
      <p:sp>
        <p:nvSpPr>
          <p:cNvPr id="58" name="Textplatzhalter 68">
            <a:extLst>
              <a:ext uri="{FF2B5EF4-FFF2-40B4-BE49-F238E27FC236}">
                <a16:creationId xmlns:a16="http://schemas.microsoft.com/office/drawing/2014/main" id="{4AB8E038-7EC1-4D18-896D-CB7EDC705A44}"/>
              </a:ext>
            </a:extLst>
          </p:cNvPr>
          <p:cNvSpPr txBox="1">
            <a:spLocks/>
          </p:cNvSpPr>
          <p:nvPr/>
        </p:nvSpPr>
        <p:spPr>
          <a:xfrm>
            <a:off x="6095839" y="2481515"/>
            <a:ext cx="660400" cy="61104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72000" rIns="72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err="1"/>
              <a:t>since</a:t>
            </a:r>
            <a:br>
              <a:rPr lang="de-DE" sz="1400" dirty="0"/>
            </a:br>
            <a:r>
              <a:rPr lang="de-DE" dirty="0"/>
              <a:t>2015</a:t>
            </a:r>
          </a:p>
        </p:txBody>
      </p:sp>
      <p:sp>
        <p:nvSpPr>
          <p:cNvPr id="63" name="Textplatzhalter 57">
            <a:extLst>
              <a:ext uri="{FF2B5EF4-FFF2-40B4-BE49-F238E27FC236}">
                <a16:creationId xmlns:a16="http://schemas.microsoft.com/office/drawing/2014/main" id="{93FE92B1-D332-4567-91C5-E45604793D14}"/>
              </a:ext>
            </a:extLst>
          </p:cNvPr>
          <p:cNvSpPr txBox="1">
            <a:spLocks/>
          </p:cNvSpPr>
          <p:nvPr/>
        </p:nvSpPr>
        <p:spPr>
          <a:xfrm>
            <a:off x="5293335" y="3949589"/>
            <a:ext cx="2198688" cy="8776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80000"/>
              </a:lnSpc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i="1" dirty="0"/>
              <a:t>Global Attention</a:t>
            </a:r>
            <a:r>
              <a:rPr lang="de-DE" sz="1600" dirty="0"/>
              <a:t> in</a:t>
            </a:r>
            <a:br>
              <a:rPr lang="de-DE" sz="1600" b="1" dirty="0"/>
            </a:br>
            <a:r>
              <a:rPr lang="de-DE" sz="1600" b="1" dirty="0"/>
              <a:t>Machine Translation</a:t>
            </a:r>
          </a:p>
        </p:txBody>
      </p: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56A338E3-7C2A-48F3-A52B-7B2C13A0B41C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EB205AEC-A684-407B-9487-F1BA6DEBE700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9164FE84-A79D-4442-85BA-7782179EFB7E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80" name="Ellipse 79">
                <a:extLst>
                  <a:ext uri="{FF2B5EF4-FFF2-40B4-BE49-F238E27FC236}">
                    <a16:creationId xmlns:a16="http://schemas.microsoft.com/office/drawing/2014/main" id="{92DCC26A-5F66-4161-BB79-6233E6961315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81" name="Kreis: Hohl 15">
                <a:extLst>
                  <a:ext uri="{FF2B5EF4-FFF2-40B4-BE49-F238E27FC236}">
                    <a16:creationId xmlns:a16="http://schemas.microsoft.com/office/drawing/2014/main" id="{44627026-369B-4EB8-BD3B-0DCCB5F30AF9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5" name="Gruppieren 64">
              <a:extLst>
                <a:ext uri="{FF2B5EF4-FFF2-40B4-BE49-F238E27FC236}">
                  <a16:creationId xmlns:a16="http://schemas.microsoft.com/office/drawing/2014/main" id="{AFCAF0D5-87CA-4F39-8B3C-50DF22095D4A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8" name="Ellipse 77">
                <a:extLst>
                  <a:ext uri="{FF2B5EF4-FFF2-40B4-BE49-F238E27FC236}">
                    <a16:creationId xmlns:a16="http://schemas.microsoft.com/office/drawing/2014/main" id="{7A58C63D-D646-4E45-B824-BC4E9F0E730F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79" name="Kreis: Hohl 16">
                <a:extLst>
                  <a:ext uri="{FF2B5EF4-FFF2-40B4-BE49-F238E27FC236}">
                    <a16:creationId xmlns:a16="http://schemas.microsoft.com/office/drawing/2014/main" id="{702D3B70-89CB-4560-AC7F-C25D4BB3B2C7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6" name="Gruppieren 65">
              <a:extLst>
                <a:ext uri="{FF2B5EF4-FFF2-40B4-BE49-F238E27FC236}">
                  <a16:creationId xmlns:a16="http://schemas.microsoft.com/office/drawing/2014/main" id="{18053765-7A66-4632-A05B-4F28523561EC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6" name="Ellipse 75">
                <a:extLst>
                  <a:ext uri="{FF2B5EF4-FFF2-40B4-BE49-F238E27FC236}">
                    <a16:creationId xmlns:a16="http://schemas.microsoft.com/office/drawing/2014/main" id="{6330AF3E-8438-420E-92D3-1C06904EE326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77" name="Kreis: Hohl 17">
                <a:extLst>
                  <a:ext uri="{FF2B5EF4-FFF2-40B4-BE49-F238E27FC236}">
                    <a16:creationId xmlns:a16="http://schemas.microsoft.com/office/drawing/2014/main" id="{67068BFA-F324-4C2C-960A-4C837BCC92A3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DC0331FC-4FEE-4B93-A7C9-9DA0E7E1AF92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BBFF21AB-62DF-4FD6-B863-F1B2A6907B90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75" name="Kreis: Hohl 18">
                <a:extLst>
                  <a:ext uri="{FF2B5EF4-FFF2-40B4-BE49-F238E27FC236}">
                    <a16:creationId xmlns:a16="http://schemas.microsoft.com/office/drawing/2014/main" id="{439C2EAA-E322-4229-9DA9-3D3FC80EB08A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9" name="Gruppieren 68">
              <a:extLst>
                <a:ext uri="{FF2B5EF4-FFF2-40B4-BE49-F238E27FC236}">
                  <a16:creationId xmlns:a16="http://schemas.microsoft.com/office/drawing/2014/main" id="{D5045C0F-3CA2-4CF6-8703-9FB061376D4B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13A6E4F3-47C8-47BC-8DEB-AB46D2C708C5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73" name="Kreis: Hohl 19">
                <a:extLst>
                  <a:ext uri="{FF2B5EF4-FFF2-40B4-BE49-F238E27FC236}">
                    <a16:creationId xmlns:a16="http://schemas.microsoft.com/office/drawing/2014/main" id="{AA07E30B-5668-4A47-96B7-F371DB79E716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06922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3CE365B3-7BB7-4657-9A3E-CDD3964592B3}"/>
              </a:ext>
            </a:extLst>
          </p:cNvPr>
          <p:cNvSpPr/>
          <p:nvPr/>
        </p:nvSpPr>
        <p:spPr>
          <a:xfrm>
            <a:off x="3194892" y="231360"/>
            <a:ext cx="8769426" cy="5192873"/>
          </a:xfrm>
          <a:prstGeom prst="roundRect">
            <a:avLst>
              <a:gd name="adj" fmla="val 261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7DBFBECA-F7D7-48E3-A73F-10FE6804C99D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F13640B0-4BE3-4472-8022-C02F14E30967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395F68A1-893D-4B86-88C6-9F9BABED5F76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1" name="Ellipse 120">
                <a:extLst>
                  <a:ext uri="{FF2B5EF4-FFF2-40B4-BE49-F238E27FC236}">
                    <a16:creationId xmlns:a16="http://schemas.microsoft.com/office/drawing/2014/main" id="{DED23199-A815-43A3-AFA2-E97C8F73E888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2" name="Kreis: Hohl 15">
                <a:extLst>
                  <a:ext uri="{FF2B5EF4-FFF2-40B4-BE49-F238E27FC236}">
                    <a16:creationId xmlns:a16="http://schemas.microsoft.com/office/drawing/2014/main" id="{842A82ED-A534-4CC5-964D-215674BE1CD9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597A6635-98A6-47A6-9C78-A73CE60B9B32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9" name="Ellipse 118">
                <a:extLst>
                  <a:ext uri="{FF2B5EF4-FFF2-40B4-BE49-F238E27FC236}">
                    <a16:creationId xmlns:a16="http://schemas.microsoft.com/office/drawing/2014/main" id="{1E201E1D-F07A-4973-87E1-B518C395BC19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0" name="Kreis: Hohl 16">
                <a:extLst>
                  <a:ext uri="{FF2B5EF4-FFF2-40B4-BE49-F238E27FC236}">
                    <a16:creationId xmlns:a16="http://schemas.microsoft.com/office/drawing/2014/main" id="{70BDFD7C-5F30-457F-8510-E2F3F5C14690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26F1B772-A01C-4437-A37E-5A3DAB5EF456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Ellipse 116">
                <a:extLst>
                  <a:ext uri="{FF2B5EF4-FFF2-40B4-BE49-F238E27FC236}">
                    <a16:creationId xmlns:a16="http://schemas.microsoft.com/office/drawing/2014/main" id="{39B2670D-6C03-4807-8E2D-989FC10D1D12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8" name="Kreis: Hohl 17">
                <a:extLst>
                  <a:ext uri="{FF2B5EF4-FFF2-40B4-BE49-F238E27FC236}">
                    <a16:creationId xmlns:a16="http://schemas.microsoft.com/office/drawing/2014/main" id="{3B4331DB-1F60-4CCC-92DF-06EE52AAA67D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5AC12B03-CC9A-455B-B646-4427C96AEACE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5" name="Ellipse 114">
                <a:extLst>
                  <a:ext uri="{FF2B5EF4-FFF2-40B4-BE49-F238E27FC236}">
                    <a16:creationId xmlns:a16="http://schemas.microsoft.com/office/drawing/2014/main" id="{8656EB23-7321-451D-87E7-73CAF0D8E343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6" name="Kreis: Hohl 18">
                <a:extLst>
                  <a:ext uri="{FF2B5EF4-FFF2-40B4-BE49-F238E27FC236}">
                    <a16:creationId xmlns:a16="http://schemas.microsoft.com/office/drawing/2014/main" id="{1F389F12-4BBB-4B23-A392-8D989F8645C1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2" name="Gruppieren 111">
              <a:extLst>
                <a:ext uri="{FF2B5EF4-FFF2-40B4-BE49-F238E27FC236}">
                  <a16:creationId xmlns:a16="http://schemas.microsoft.com/office/drawing/2014/main" id="{0675DF30-018E-4875-BC59-6A609E407284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3" name="Ellipse 112">
                <a:extLst>
                  <a:ext uri="{FF2B5EF4-FFF2-40B4-BE49-F238E27FC236}">
                    <a16:creationId xmlns:a16="http://schemas.microsoft.com/office/drawing/2014/main" id="{F040BEA7-1052-4D50-A69B-17E209B77EB8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4" name="Kreis: Hohl 19">
                <a:extLst>
                  <a:ext uri="{FF2B5EF4-FFF2-40B4-BE49-F238E27FC236}">
                    <a16:creationId xmlns:a16="http://schemas.microsoft.com/office/drawing/2014/main" id="{483A684A-7B71-4E23-B390-8ED113D81C53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23" name="Titel 1">
            <a:extLst>
              <a:ext uri="{FF2B5EF4-FFF2-40B4-BE49-F238E27FC236}">
                <a16:creationId xmlns:a16="http://schemas.microsoft.com/office/drawing/2014/main" id="{BD405B3F-B5E6-47E7-812C-FFD1DD4E47E2}"/>
              </a:ext>
            </a:extLst>
          </p:cNvPr>
          <p:cNvSpPr txBox="1">
            <a:spLocks/>
          </p:cNvSpPr>
          <p:nvPr/>
        </p:nvSpPr>
        <p:spPr>
          <a:xfrm>
            <a:off x="319174" y="409956"/>
            <a:ext cx="2711468" cy="9230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i="1" dirty="0"/>
              <a:t>Global Attention</a:t>
            </a:r>
            <a:r>
              <a:rPr lang="en-US" sz="2400" dirty="0"/>
              <a:t> in </a:t>
            </a:r>
            <a:r>
              <a:rPr lang="en-US" sz="2400" b="1" dirty="0"/>
              <a:t>Machine Translation</a:t>
            </a:r>
          </a:p>
        </p:txBody>
      </p:sp>
      <p:sp>
        <p:nvSpPr>
          <p:cNvPr id="126" name="Textplatzhalter 57">
            <a:extLst>
              <a:ext uri="{FF2B5EF4-FFF2-40B4-BE49-F238E27FC236}">
                <a16:creationId xmlns:a16="http://schemas.microsoft.com/office/drawing/2014/main" id="{D93DB070-0EA0-4798-92F4-7777F11462EF}"/>
              </a:ext>
            </a:extLst>
          </p:cNvPr>
          <p:cNvSpPr txBox="1">
            <a:spLocks/>
          </p:cNvSpPr>
          <p:nvPr/>
        </p:nvSpPr>
        <p:spPr>
          <a:xfrm>
            <a:off x="319173" y="1534918"/>
            <a:ext cx="2599867" cy="3889325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Encoder: </a:t>
            </a:r>
            <a:r>
              <a:rPr lang="de-DE" sz="1800" dirty="0"/>
              <a:t>RNN</a:t>
            </a:r>
          </a:p>
          <a:p>
            <a:r>
              <a:rPr lang="de-DE" sz="1800" b="1" dirty="0"/>
              <a:t>Decoder: </a:t>
            </a:r>
            <a:r>
              <a:rPr lang="de-DE" sz="1800" dirty="0"/>
              <a:t>RNN</a:t>
            </a:r>
            <a:br>
              <a:rPr lang="de-DE" sz="1800" dirty="0"/>
            </a:br>
            <a:endParaRPr lang="de-DE" sz="1800" dirty="0"/>
          </a:p>
          <a:p>
            <a:endParaRPr lang="de-DE" sz="18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9F2897F-534C-4E0A-990E-029FD8310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651" y="761487"/>
            <a:ext cx="7446483" cy="4162080"/>
          </a:xfrm>
          <a:prstGeom prst="rect">
            <a:avLst/>
          </a:prstGeom>
        </p:spPr>
      </p:pic>
      <p:sp>
        <p:nvSpPr>
          <p:cNvPr id="25" name="Textplatzhalter 57">
            <a:extLst>
              <a:ext uri="{FF2B5EF4-FFF2-40B4-BE49-F238E27FC236}">
                <a16:creationId xmlns:a16="http://schemas.microsoft.com/office/drawing/2014/main" id="{C58C9B72-76CC-4F01-B81A-2AF52CC7829B}"/>
              </a:ext>
            </a:extLst>
          </p:cNvPr>
          <p:cNvSpPr txBox="1">
            <a:spLocks/>
          </p:cNvSpPr>
          <p:nvPr/>
        </p:nvSpPr>
        <p:spPr>
          <a:xfrm>
            <a:off x="3306495" y="554932"/>
            <a:ext cx="1904484" cy="513704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Architecture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430919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9075E35-DF01-41EB-B55D-49D94DE29C31}"/>
              </a:ext>
            </a:extLst>
          </p:cNvPr>
          <p:cNvSpPr/>
          <p:nvPr/>
        </p:nvSpPr>
        <p:spPr>
          <a:xfrm>
            <a:off x="3194892" y="231360"/>
            <a:ext cx="8769426" cy="5192873"/>
          </a:xfrm>
          <a:prstGeom prst="roundRect">
            <a:avLst>
              <a:gd name="adj" fmla="val 261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7DBFBECA-F7D7-48E3-A73F-10FE6804C99D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F13640B0-4BE3-4472-8022-C02F14E30967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395F68A1-893D-4B86-88C6-9F9BABED5F76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1" name="Ellipse 120">
                <a:extLst>
                  <a:ext uri="{FF2B5EF4-FFF2-40B4-BE49-F238E27FC236}">
                    <a16:creationId xmlns:a16="http://schemas.microsoft.com/office/drawing/2014/main" id="{DED23199-A815-43A3-AFA2-E97C8F73E888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2" name="Kreis: Hohl 15">
                <a:extLst>
                  <a:ext uri="{FF2B5EF4-FFF2-40B4-BE49-F238E27FC236}">
                    <a16:creationId xmlns:a16="http://schemas.microsoft.com/office/drawing/2014/main" id="{842A82ED-A534-4CC5-964D-215674BE1CD9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597A6635-98A6-47A6-9C78-A73CE60B9B32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9" name="Ellipse 118">
                <a:extLst>
                  <a:ext uri="{FF2B5EF4-FFF2-40B4-BE49-F238E27FC236}">
                    <a16:creationId xmlns:a16="http://schemas.microsoft.com/office/drawing/2014/main" id="{1E201E1D-F07A-4973-87E1-B518C395BC19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0" name="Kreis: Hohl 16">
                <a:extLst>
                  <a:ext uri="{FF2B5EF4-FFF2-40B4-BE49-F238E27FC236}">
                    <a16:creationId xmlns:a16="http://schemas.microsoft.com/office/drawing/2014/main" id="{70BDFD7C-5F30-457F-8510-E2F3F5C14690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26F1B772-A01C-4437-A37E-5A3DAB5EF456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Ellipse 116">
                <a:extLst>
                  <a:ext uri="{FF2B5EF4-FFF2-40B4-BE49-F238E27FC236}">
                    <a16:creationId xmlns:a16="http://schemas.microsoft.com/office/drawing/2014/main" id="{39B2670D-6C03-4807-8E2D-989FC10D1D12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8" name="Kreis: Hohl 17">
                <a:extLst>
                  <a:ext uri="{FF2B5EF4-FFF2-40B4-BE49-F238E27FC236}">
                    <a16:creationId xmlns:a16="http://schemas.microsoft.com/office/drawing/2014/main" id="{3B4331DB-1F60-4CCC-92DF-06EE52AAA67D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5AC12B03-CC9A-455B-B646-4427C96AEACE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5" name="Ellipse 114">
                <a:extLst>
                  <a:ext uri="{FF2B5EF4-FFF2-40B4-BE49-F238E27FC236}">
                    <a16:creationId xmlns:a16="http://schemas.microsoft.com/office/drawing/2014/main" id="{8656EB23-7321-451D-87E7-73CAF0D8E343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6" name="Kreis: Hohl 18">
                <a:extLst>
                  <a:ext uri="{FF2B5EF4-FFF2-40B4-BE49-F238E27FC236}">
                    <a16:creationId xmlns:a16="http://schemas.microsoft.com/office/drawing/2014/main" id="{1F389F12-4BBB-4B23-A392-8D989F8645C1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2" name="Gruppieren 111">
              <a:extLst>
                <a:ext uri="{FF2B5EF4-FFF2-40B4-BE49-F238E27FC236}">
                  <a16:creationId xmlns:a16="http://schemas.microsoft.com/office/drawing/2014/main" id="{0675DF30-018E-4875-BC59-6A609E407284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3" name="Ellipse 112">
                <a:extLst>
                  <a:ext uri="{FF2B5EF4-FFF2-40B4-BE49-F238E27FC236}">
                    <a16:creationId xmlns:a16="http://schemas.microsoft.com/office/drawing/2014/main" id="{F040BEA7-1052-4D50-A69B-17E209B77EB8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4" name="Kreis: Hohl 19">
                <a:extLst>
                  <a:ext uri="{FF2B5EF4-FFF2-40B4-BE49-F238E27FC236}">
                    <a16:creationId xmlns:a16="http://schemas.microsoft.com/office/drawing/2014/main" id="{483A684A-7B71-4E23-B390-8ED113D81C53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23" name="Titel 1">
            <a:extLst>
              <a:ext uri="{FF2B5EF4-FFF2-40B4-BE49-F238E27FC236}">
                <a16:creationId xmlns:a16="http://schemas.microsoft.com/office/drawing/2014/main" id="{BD405B3F-B5E6-47E7-812C-FFD1DD4E47E2}"/>
              </a:ext>
            </a:extLst>
          </p:cNvPr>
          <p:cNvSpPr txBox="1">
            <a:spLocks/>
          </p:cNvSpPr>
          <p:nvPr/>
        </p:nvSpPr>
        <p:spPr>
          <a:xfrm>
            <a:off x="319174" y="409956"/>
            <a:ext cx="2711468" cy="9230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i="1" dirty="0"/>
              <a:t>Global Attention</a:t>
            </a:r>
            <a:r>
              <a:rPr lang="en-US" sz="2400" dirty="0"/>
              <a:t> in </a:t>
            </a:r>
            <a:r>
              <a:rPr lang="en-US" sz="2400" b="1" dirty="0"/>
              <a:t>Machine Translation</a:t>
            </a:r>
          </a:p>
        </p:txBody>
      </p:sp>
      <p:sp>
        <p:nvSpPr>
          <p:cNvPr id="126" name="Textplatzhalter 57">
            <a:extLst>
              <a:ext uri="{FF2B5EF4-FFF2-40B4-BE49-F238E27FC236}">
                <a16:creationId xmlns:a16="http://schemas.microsoft.com/office/drawing/2014/main" id="{D93DB070-0EA0-4798-92F4-7777F11462EF}"/>
              </a:ext>
            </a:extLst>
          </p:cNvPr>
          <p:cNvSpPr txBox="1">
            <a:spLocks/>
          </p:cNvSpPr>
          <p:nvPr/>
        </p:nvSpPr>
        <p:spPr>
          <a:xfrm>
            <a:off x="319173" y="1534918"/>
            <a:ext cx="2599867" cy="3889325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Encoder: </a:t>
            </a:r>
            <a:r>
              <a:rPr lang="de-DE" sz="1800" dirty="0"/>
              <a:t>RNN</a:t>
            </a:r>
          </a:p>
          <a:p>
            <a:r>
              <a:rPr lang="de-DE" sz="1600" b="1" dirty="0" err="1"/>
              <a:t>Sequence</a:t>
            </a:r>
            <a:r>
              <a:rPr lang="de-DE" sz="1600" b="1" dirty="0"/>
              <a:t> </a:t>
            </a:r>
            <a:r>
              <a:rPr lang="de-DE" sz="1600" b="1" dirty="0" err="1"/>
              <a:t>of</a:t>
            </a:r>
            <a:r>
              <a:rPr lang="de-DE" sz="1600" b="1" dirty="0"/>
              <a:t> </a:t>
            </a:r>
            <a:r>
              <a:rPr lang="de-DE" sz="1600" b="1" dirty="0" err="1"/>
              <a:t>hidden</a:t>
            </a:r>
            <a:r>
              <a:rPr lang="de-DE" sz="1600" b="1" dirty="0"/>
              <a:t> </a:t>
            </a:r>
            <a:r>
              <a:rPr lang="de-DE" sz="1600" b="1" dirty="0" err="1"/>
              <a:t>states</a:t>
            </a:r>
            <a:r>
              <a:rPr lang="de-DE" sz="1600" b="1" dirty="0"/>
              <a:t> </a:t>
            </a:r>
            <a:r>
              <a:rPr lang="de-DE" sz="1600" dirty="0" err="1"/>
              <a:t>encodes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context</a:t>
            </a:r>
            <a:r>
              <a:rPr lang="de-DE" sz="1600" dirty="0"/>
              <a:t> </a:t>
            </a:r>
            <a:r>
              <a:rPr lang="de-DE" sz="1600" dirty="0" err="1"/>
              <a:t>building</a:t>
            </a:r>
            <a:r>
              <a:rPr lang="de-DE" sz="1600" dirty="0"/>
              <a:t> </a:t>
            </a:r>
            <a:r>
              <a:rPr lang="de-DE" sz="1600" dirty="0" err="1"/>
              <a:t>stack</a:t>
            </a:r>
            <a:endParaRPr lang="de-DE" sz="1600" dirty="0"/>
          </a:p>
          <a:p>
            <a:r>
              <a:rPr lang="de-DE" sz="1800" b="1" dirty="0"/>
              <a:t>Decoder: </a:t>
            </a:r>
            <a:r>
              <a:rPr lang="de-DE" sz="1800" dirty="0"/>
              <a:t>RNN</a:t>
            </a:r>
            <a:br>
              <a:rPr lang="de-DE" sz="1800" dirty="0"/>
            </a:br>
            <a:endParaRPr lang="de-DE" sz="1800" dirty="0"/>
          </a:p>
          <a:p>
            <a:endParaRPr lang="de-DE" sz="18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7720001-9083-4385-8F94-C3F349EB9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779" y="1581152"/>
            <a:ext cx="4189603" cy="2871560"/>
          </a:xfrm>
          <a:prstGeom prst="rect">
            <a:avLst/>
          </a:prstGeom>
        </p:spPr>
      </p:pic>
      <p:sp>
        <p:nvSpPr>
          <p:cNvPr id="26" name="Textplatzhalter 57">
            <a:extLst>
              <a:ext uri="{FF2B5EF4-FFF2-40B4-BE49-F238E27FC236}">
                <a16:creationId xmlns:a16="http://schemas.microsoft.com/office/drawing/2014/main" id="{85044A16-E8B9-47E7-8D09-56DCC35D8CE9}"/>
              </a:ext>
            </a:extLst>
          </p:cNvPr>
          <p:cNvSpPr txBox="1">
            <a:spLocks/>
          </p:cNvSpPr>
          <p:nvPr/>
        </p:nvSpPr>
        <p:spPr>
          <a:xfrm>
            <a:off x="3306495" y="554932"/>
            <a:ext cx="1904484" cy="513704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Encoder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4010150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9287D70C-C017-404E-B86A-244C01FA5CC6}"/>
              </a:ext>
            </a:extLst>
          </p:cNvPr>
          <p:cNvSpPr/>
          <p:nvPr/>
        </p:nvSpPr>
        <p:spPr>
          <a:xfrm>
            <a:off x="3194892" y="231360"/>
            <a:ext cx="8769426" cy="5192873"/>
          </a:xfrm>
          <a:prstGeom prst="roundRect">
            <a:avLst>
              <a:gd name="adj" fmla="val 261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7DBFBECA-F7D7-48E3-A73F-10FE6804C99D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F13640B0-4BE3-4472-8022-C02F14E30967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395F68A1-893D-4B86-88C6-9F9BABED5F76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1" name="Ellipse 120">
                <a:extLst>
                  <a:ext uri="{FF2B5EF4-FFF2-40B4-BE49-F238E27FC236}">
                    <a16:creationId xmlns:a16="http://schemas.microsoft.com/office/drawing/2014/main" id="{DED23199-A815-43A3-AFA2-E97C8F73E888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2" name="Kreis: Hohl 15">
                <a:extLst>
                  <a:ext uri="{FF2B5EF4-FFF2-40B4-BE49-F238E27FC236}">
                    <a16:creationId xmlns:a16="http://schemas.microsoft.com/office/drawing/2014/main" id="{842A82ED-A534-4CC5-964D-215674BE1CD9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597A6635-98A6-47A6-9C78-A73CE60B9B32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9" name="Ellipse 118">
                <a:extLst>
                  <a:ext uri="{FF2B5EF4-FFF2-40B4-BE49-F238E27FC236}">
                    <a16:creationId xmlns:a16="http://schemas.microsoft.com/office/drawing/2014/main" id="{1E201E1D-F07A-4973-87E1-B518C395BC19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0" name="Kreis: Hohl 16">
                <a:extLst>
                  <a:ext uri="{FF2B5EF4-FFF2-40B4-BE49-F238E27FC236}">
                    <a16:creationId xmlns:a16="http://schemas.microsoft.com/office/drawing/2014/main" id="{70BDFD7C-5F30-457F-8510-E2F3F5C14690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26F1B772-A01C-4437-A37E-5A3DAB5EF456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Ellipse 116">
                <a:extLst>
                  <a:ext uri="{FF2B5EF4-FFF2-40B4-BE49-F238E27FC236}">
                    <a16:creationId xmlns:a16="http://schemas.microsoft.com/office/drawing/2014/main" id="{39B2670D-6C03-4807-8E2D-989FC10D1D12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8" name="Kreis: Hohl 17">
                <a:extLst>
                  <a:ext uri="{FF2B5EF4-FFF2-40B4-BE49-F238E27FC236}">
                    <a16:creationId xmlns:a16="http://schemas.microsoft.com/office/drawing/2014/main" id="{3B4331DB-1F60-4CCC-92DF-06EE52AAA67D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5AC12B03-CC9A-455B-B646-4427C96AEACE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5" name="Ellipse 114">
                <a:extLst>
                  <a:ext uri="{FF2B5EF4-FFF2-40B4-BE49-F238E27FC236}">
                    <a16:creationId xmlns:a16="http://schemas.microsoft.com/office/drawing/2014/main" id="{8656EB23-7321-451D-87E7-73CAF0D8E343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6" name="Kreis: Hohl 18">
                <a:extLst>
                  <a:ext uri="{FF2B5EF4-FFF2-40B4-BE49-F238E27FC236}">
                    <a16:creationId xmlns:a16="http://schemas.microsoft.com/office/drawing/2014/main" id="{1F389F12-4BBB-4B23-A392-8D989F8645C1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2" name="Gruppieren 111">
              <a:extLst>
                <a:ext uri="{FF2B5EF4-FFF2-40B4-BE49-F238E27FC236}">
                  <a16:creationId xmlns:a16="http://schemas.microsoft.com/office/drawing/2014/main" id="{0675DF30-018E-4875-BC59-6A609E407284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3" name="Ellipse 112">
                <a:extLst>
                  <a:ext uri="{FF2B5EF4-FFF2-40B4-BE49-F238E27FC236}">
                    <a16:creationId xmlns:a16="http://schemas.microsoft.com/office/drawing/2014/main" id="{F040BEA7-1052-4D50-A69B-17E209B77EB8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4" name="Kreis: Hohl 19">
                <a:extLst>
                  <a:ext uri="{FF2B5EF4-FFF2-40B4-BE49-F238E27FC236}">
                    <a16:creationId xmlns:a16="http://schemas.microsoft.com/office/drawing/2014/main" id="{483A684A-7B71-4E23-B390-8ED113D81C53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23" name="Titel 1">
            <a:extLst>
              <a:ext uri="{FF2B5EF4-FFF2-40B4-BE49-F238E27FC236}">
                <a16:creationId xmlns:a16="http://schemas.microsoft.com/office/drawing/2014/main" id="{BD405B3F-B5E6-47E7-812C-FFD1DD4E47E2}"/>
              </a:ext>
            </a:extLst>
          </p:cNvPr>
          <p:cNvSpPr txBox="1">
            <a:spLocks/>
          </p:cNvSpPr>
          <p:nvPr/>
        </p:nvSpPr>
        <p:spPr>
          <a:xfrm>
            <a:off x="319174" y="409956"/>
            <a:ext cx="2711468" cy="9230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i="1" dirty="0"/>
              <a:t>Global Attention</a:t>
            </a:r>
            <a:r>
              <a:rPr lang="en-US" sz="2400" dirty="0"/>
              <a:t> in </a:t>
            </a:r>
            <a:r>
              <a:rPr lang="en-US" sz="2400" b="1" dirty="0"/>
              <a:t>Machine Translation</a:t>
            </a:r>
          </a:p>
        </p:txBody>
      </p:sp>
      <p:sp>
        <p:nvSpPr>
          <p:cNvPr id="25" name="Textplatzhalter 57">
            <a:extLst>
              <a:ext uri="{FF2B5EF4-FFF2-40B4-BE49-F238E27FC236}">
                <a16:creationId xmlns:a16="http://schemas.microsoft.com/office/drawing/2014/main" id="{B5EA431F-21BD-45EF-8DB0-D1375D89CE60}"/>
              </a:ext>
            </a:extLst>
          </p:cNvPr>
          <p:cNvSpPr txBox="1">
            <a:spLocks/>
          </p:cNvSpPr>
          <p:nvPr/>
        </p:nvSpPr>
        <p:spPr>
          <a:xfrm>
            <a:off x="3306495" y="554932"/>
            <a:ext cx="1904484" cy="513704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Decoder</a:t>
            </a:r>
            <a:endParaRPr lang="de-DE" sz="1800" dirty="0"/>
          </a:p>
        </p:txBody>
      </p:sp>
      <p:sp>
        <p:nvSpPr>
          <p:cNvPr id="26" name="Textplatzhalter 57">
            <a:extLst>
              <a:ext uri="{FF2B5EF4-FFF2-40B4-BE49-F238E27FC236}">
                <a16:creationId xmlns:a16="http://schemas.microsoft.com/office/drawing/2014/main" id="{C5EEB53C-C62C-4A23-9BE5-7156CD0E4889}"/>
              </a:ext>
            </a:extLst>
          </p:cNvPr>
          <p:cNvSpPr txBox="1">
            <a:spLocks/>
          </p:cNvSpPr>
          <p:nvPr/>
        </p:nvSpPr>
        <p:spPr>
          <a:xfrm>
            <a:off x="319173" y="1534918"/>
            <a:ext cx="2599867" cy="3889325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Encoder: </a:t>
            </a:r>
            <a:r>
              <a:rPr lang="de-DE" sz="1800" dirty="0"/>
              <a:t>RNN</a:t>
            </a:r>
          </a:p>
          <a:p>
            <a:r>
              <a:rPr lang="de-DE" sz="1600" b="1" dirty="0" err="1"/>
              <a:t>Sequence</a:t>
            </a:r>
            <a:r>
              <a:rPr lang="de-DE" sz="1600" b="1" dirty="0"/>
              <a:t> </a:t>
            </a:r>
            <a:r>
              <a:rPr lang="de-DE" sz="1600" b="1" dirty="0" err="1"/>
              <a:t>of</a:t>
            </a:r>
            <a:r>
              <a:rPr lang="de-DE" sz="1600" b="1" dirty="0"/>
              <a:t> </a:t>
            </a:r>
            <a:r>
              <a:rPr lang="de-DE" sz="1600" b="1" dirty="0" err="1"/>
              <a:t>hidden</a:t>
            </a:r>
            <a:r>
              <a:rPr lang="de-DE" sz="1600" b="1" dirty="0"/>
              <a:t> </a:t>
            </a:r>
            <a:r>
              <a:rPr lang="de-DE" sz="1600" b="1" dirty="0" err="1"/>
              <a:t>states</a:t>
            </a:r>
            <a:r>
              <a:rPr lang="de-DE" sz="1600" b="1" dirty="0"/>
              <a:t> </a:t>
            </a:r>
            <a:r>
              <a:rPr lang="de-DE" sz="1600" dirty="0" err="1"/>
              <a:t>encodes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context</a:t>
            </a:r>
            <a:r>
              <a:rPr lang="de-DE" sz="1600" dirty="0"/>
              <a:t> </a:t>
            </a:r>
            <a:r>
              <a:rPr lang="de-DE" sz="1600" dirty="0" err="1"/>
              <a:t>building</a:t>
            </a:r>
            <a:r>
              <a:rPr lang="de-DE" sz="1600" dirty="0"/>
              <a:t> </a:t>
            </a:r>
            <a:r>
              <a:rPr lang="de-DE" sz="1600" dirty="0" err="1"/>
              <a:t>stack</a:t>
            </a:r>
            <a:endParaRPr lang="de-DE" sz="1600" dirty="0"/>
          </a:p>
          <a:p>
            <a:r>
              <a:rPr lang="de-DE" sz="1800" b="1" dirty="0"/>
              <a:t>Decoder: </a:t>
            </a:r>
            <a:r>
              <a:rPr lang="de-DE" sz="1800" dirty="0"/>
              <a:t>RNN</a:t>
            </a:r>
          </a:p>
          <a:p>
            <a:r>
              <a:rPr lang="de-DE" sz="1600" b="1" dirty="0"/>
              <a:t>Global Attention</a:t>
            </a:r>
            <a:r>
              <a:rPr lang="de-DE" sz="1600" dirty="0"/>
              <a:t> </a:t>
            </a:r>
            <a:br>
              <a:rPr lang="de-DE" sz="1600" dirty="0"/>
            </a:br>
            <a:r>
              <a:rPr lang="de-DE" sz="1600" dirty="0" err="1"/>
              <a:t>allows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recover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context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current</a:t>
            </a:r>
            <a:r>
              <a:rPr lang="de-DE" sz="1600" dirty="0"/>
              <a:t> </a:t>
            </a:r>
            <a:r>
              <a:rPr lang="de-DE" sz="1600" dirty="0" err="1"/>
              <a:t>outputs</a:t>
            </a:r>
            <a:endParaRPr lang="de-DE" sz="1600" dirty="0"/>
          </a:p>
          <a:p>
            <a:br>
              <a:rPr lang="de-DE" sz="1600" dirty="0"/>
            </a:br>
            <a:endParaRPr lang="de-DE" sz="1600" dirty="0"/>
          </a:p>
          <a:p>
            <a:endParaRPr lang="de-DE" sz="18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BA80321-9304-4074-9518-B1412ECAD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761" y="1278178"/>
            <a:ext cx="6168196" cy="309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73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81AE9158-1AC9-46C3-9829-F360FC801E29}"/>
              </a:ext>
            </a:extLst>
          </p:cNvPr>
          <p:cNvSpPr/>
          <p:nvPr/>
        </p:nvSpPr>
        <p:spPr>
          <a:xfrm>
            <a:off x="3194892" y="231360"/>
            <a:ext cx="8769426" cy="5192873"/>
          </a:xfrm>
          <a:prstGeom prst="roundRect">
            <a:avLst>
              <a:gd name="adj" fmla="val 261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7DBFBECA-F7D7-48E3-A73F-10FE6804C99D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F13640B0-4BE3-4472-8022-C02F14E30967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395F68A1-893D-4B86-88C6-9F9BABED5F76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1" name="Ellipse 120">
                <a:extLst>
                  <a:ext uri="{FF2B5EF4-FFF2-40B4-BE49-F238E27FC236}">
                    <a16:creationId xmlns:a16="http://schemas.microsoft.com/office/drawing/2014/main" id="{DED23199-A815-43A3-AFA2-E97C8F73E888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2" name="Kreis: Hohl 15">
                <a:extLst>
                  <a:ext uri="{FF2B5EF4-FFF2-40B4-BE49-F238E27FC236}">
                    <a16:creationId xmlns:a16="http://schemas.microsoft.com/office/drawing/2014/main" id="{842A82ED-A534-4CC5-964D-215674BE1CD9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597A6635-98A6-47A6-9C78-A73CE60B9B32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9" name="Ellipse 118">
                <a:extLst>
                  <a:ext uri="{FF2B5EF4-FFF2-40B4-BE49-F238E27FC236}">
                    <a16:creationId xmlns:a16="http://schemas.microsoft.com/office/drawing/2014/main" id="{1E201E1D-F07A-4973-87E1-B518C395BC19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0" name="Kreis: Hohl 16">
                <a:extLst>
                  <a:ext uri="{FF2B5EF4-FFF2-40B4-BE49-F238E27FC236}">
                    <a16:creationId xmlns:a16="http://schemas.microsoft.com/office/drawing/2014/main" id="{70BDFD7C-5F30-457F-8510-E2F3F5C14690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26F1B772-A01C-4437-A37E-5A3DAB5EF456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Ellipse 116">
                <a:extLst>
                  <a:ext uri="{FF2B5EF4-FFF2-40B4-BE49-F238E27FC236}">
                    <a16:creationId xmlns:a16="http://schemas.microsoft.com/office/drawing/2014/main" id="{39B2670D-6C03-4807-8E2D-989FC10D1D12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8" name="Kreis: Hohl 17">
                <a:extLst>
                  <a:ext uri="{FF2B5EF4-FFF2-40B4-BE49-F238E27FC236}">
                    <a16:creationId xmlns:a16="http://schemas.microsoft.com/office/drawing/2014/main" id="{3B4331DB-1F60-4CCC-92DF-06EE52AAA67D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5AC12B03-CC9A-455B-B646-4427C96AEACE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5" name="Ellipse 114">
                <a:extLst>
                  <a:ext uri="{FF2B5EF4-FFF2-40B4-BE49-F238E27FC236}">
                    <a16:creationId xmlns:a16="http://schemas.microsoft.com/office/drawing/2014/main" id="{8656EB23-7321-451D-87E7-73CAF0D8E343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6" name="Kreis: Hohl 18">
                <a:extLst>
                  <a:ext uri="{FF2B5EF4-FFF2-40B4-BE49-F238E27FC236}">
                    <a16:creationId xmlns:a16="http://schemas.microsoft.com/office/drawing/2014/main" id="{1F389F12-4BBB-4B23-A392-8D989F8645C1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2" name="Gruppieren 111">
              <a:extLst>
                <a:ext uri="{FF2B5EF4-FFF2-40B4-BE49-F238E27FC236}">
                  <a16:creationId xmlns:a16="http://schemas.microsoft.com/office/drawing/2014/main" id="{0675DF30-018E-4875-BC59-6A609E407284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3" name="Ellipse 112">
                <a:extLst>
                  <a:ext uri="{FF2B5EF4-FFF2-40B4-BE49-F238E27FC236}">
                    <a16:creationId xmlns:a16="http://schemas.microsoft.com/office/drawing/2014/main" id="{F040BEA7-1052-4D50-A69B-17E209B77EB8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4" name="Kreis: Hohl 19">
                <a:extLst>
                  <a:ext uri="{FF2B5EF4-FFF2-40B4-BE49-F238E27FC236}">
                    <a16:creationId xmlns:a16="http://schemas.microsoft.com/office/drawing/2014/main" id="{483A684A-7B71-4E23-B390-8ED113D81C53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23" name="Titel 1">
            <a:extLst>
              <a:ext uri="{FF2B5EF4-FFF2-40B4-BE49-F238E27FC236}">
                <a16:creationId xmlns:a16="http://schemas.microsoft.com/office/drawing/2014/main" id="{BD405B3F-B5E6-47E7-812C-FFD1DD4E47E2}"/>
              </a:ext>
            </a:extLst>
          </p:cNvPr>
          <p:cNvSpPr txBox="1">
            <a:spLocks/>
          </p:cNvSpPr>
          <p:nvPr/>
        </p:nvSpPr>
        <p:spPr>
          <a:xfrm>
            <a:off x="319174" y="409956"/>
            <a:ext cx="2711468" cy="9230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i="1" dirty="0"/>
              <a:t>Global Attention</a:t>
            </a:r>
            <a:r>
              <a:rPr lang="en-US" sz="2400" dirty="0"/>
              <a:t> in </a:t>
            </a:r>
            <a:r>
              <a:rPr lang="en-US" sz="2400" b="1" dirty="0"/>
              <a:t>Machine Translation</a:t>
            </a:r>
          </a:p>
        </p:txBody>
      </p:sp>
      <p:sp>
        <p:nvSpPr>
          <p:cNvPr id="25" name="Textplatzhalter 57">
            <a:extLst>
              <a:ext uri="{FF2B5EF4-FFF2-40B4-BE49-F238E27FC236}">
                <a16:creationId xmlns:a16="http://schemas.microsoft.com/office/drawing/2014/main" id="{B5EA431F-21BD-45EF-8DB0-D1375D89CE60}"/>
              </a:ext>
            </a:extLst>
          </p:cNvPr>
          <p:cNvSpPr txBox="1">
            <a:spLocks/>
          </p:cNvSpPr>
          <p:nvPr/>
        </p:nvSpPr>
        <p:spPr>
          <a:xfrm>
            <a:off x="3306495" y="554932"/>
            <a:ext cx="1904484" cy="513704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 err="1"/>
              <a:t>Context</a:t>
            </a:r>
            <a:endParaRPr lang="de-DE" sz="1800" dirty="0"/>
          </a:p>
        </p:txBody>
      </p:sp>
      <p:sp>
        <p:nvSpPr>
          <p:cNvPr id="26" name="Textplatzhalter 57">
            <a:extLst>
              <a:ext uri="{FF2B5EF4-FFF2-40B4-BE49-F238E27FC236}">
                <a16:creationId xmlns:a16="http://schemas.microsoft.com/office/drawing/2014/main" id="{C5EEB53C-C62C-4A23-9BE5-7156CD0E4889}"/>
              </a:ext>
            </a:extLst>
          </p:cNvPr>
          <p:cNvSpPr txBox="1">
            <a:spLocks/>
          </p:cNvSpPr>
          <p:nvPr/>
        </p:nvSpPr>
        <p:spPr>
          <a:xfrm>
            <a:off x="319173" y="1534918"/>
            <a:ext cx="2599867" cy="3889325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Encoder: </a:t>
            </a:r>
            <a:r>
              <a:rPr lang="de-DE" sz="1800" dirty="0"/>
              <a:t>RNN</a:t>
            </a:r>
          </a:p>
          <a:p>
            <a:r>
              <a:rPr lang="de-DE" sz="1600" b="1" dirty="0" err="1"/>
              <a:t>Sequence</a:t>
            </a:r>
            <a:r>
              <a:rPr lang="de-DE" sz="1600" b="1" dirty="0"/>
              <a:t> </a:t>
            </a:r>
            <a:r>
              <a:rPr lang="de-DE" sz="1600" b="1" dirty="0" err="1"/>
              <a:t>of</a:t>
            </a:r>
            <a:r>
              <a:rPr lang="de-DE" sz="1600" b="1" dirty="0"/>
              <a:t> </a:t>
            </a:r>
            <a:r>
              <a:rPr lang="de-DE" sz="1600" b="1" dirty="0" err="1"/>
              <a:t>hidden</a:t>
            </a:r>
            <a:r>
              <a:rPr lang="de-DE" sz="1600" b="1" dirty="0"/>
              <a:t> </a:t>
            </a:r>
            <a:r>
              <a:rPr lang="de-DE" sz="1600" b="1" dirty="0" err="1"/>
              <a:t>states</a:t>
            </a:r>
            <a:r>
              <a:rPr lang="de-DE" sz="1600" b="1" dirty="0"/>
              <a:t> </a:t>
            </a:r>
            <a:r>
              <a:rPr lang="de-DE" sz="1600" dirty="0" err="1"/>
              <a:t>encodes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context</a:t>
            </a:r>
            <a:r>
              <a:rPr lang="de-DE" sz="1600" dirty="0"/>
              <a:t> </a:t>
            </a:r>
            <a:r>
              <a:rPr lang="de-DE" sz="1600" dirty="0" err="1"/>
              <a:t>building</a:t>
            </a:r>
            <a:r>
              <a:rPr lang="de-DE" sz="1600" dirty="0"/>
              <a:t> </a:t>
            </a:r>
            <a:r>
              <a:rPr lang="de-DE" sz="1600" dirty="0" err="1"/>
              <a:t>stack</a:t>
            </a:r>
            <a:endParaRPr lang="de-DE" sz="1600" dirty="0"/>
          </a:p>
          <a:p>
            <a:r>
              <a:rPr lang="de-DE" sz="1800" b="1" dirty="0"/>
              <a:t>Decoder: </a:t>
            </a:r>
            <a:r>
              <a:rPr lang="de-DE" sz="1800" dirty="0"/>
              <a:t>RNN</a:t>
            </a:r>
          </a:p>
          <a:p>
            <a:r>
              <a:rPr lang="de-DE" sz="1600" b="1" dirty="0"/>
              <a:t>Global Attention</a:t>
            </a:r>
            <a:r>
              <a:rPr lang="de-DE" sz="1600" dirty="0"/>
              <a:t> </a:t>
            </a:r>
            <a:br>
              <a:rPr lang="de-DE" sz="1600" dirty="0"/>
            </a:br>
            <a:r>
              <a:rPr lang="de-DE" sz="1600" dirty="0" err="1"/>
              <a:t>allows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recover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context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current</a:t>
            </a:r>
            <a:r>
              <a:rPr lang="de-DE" sz="1600" dirty="0"/>
              <a:t> </a:t>
            </a:r>
            <a:r>
              <a:rPr lang="de-DE" sz="1600" dirty="0" err="1"/>
              <a:t>outputs</a:t>
            </a:r>
            <a:endParaRPr lang="de-DE" sz="1600" dirty="0"/>
          </a:p>
          <a:p>
            <a:br>
              <a:rPr lang="de-DE" sz="1600" dirty="0"/>
            </a:br>
            <a:endParaRPr lang="de-DE" sz="1600" dirty="0"/>
          </a:p>
          <a:p>
            <a:endParaRPr lang="de-DE" sz="1800" dirty="0"/>
          </a:p>
        </p:txBody>
      </p:sp>
      <p:pic>
        <p:nvPicPr>
          <p:cNvPr id="3" name="Grafik 2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909C3F3A-B306-4C16-ACB6-927BE994B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419" y="888398"/>
            <a:ext cx="7730887" cy="390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7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erader Verbinder 71">
            <a:extLst>
              <a:ext uri="{FF2B5EF4-FFF2-40B4-BE49-F238E27FC236}">
                <a16:creationId xmlns:a16="http://schemas.microsoft.com/office/drawing/2014/main" id="{1E4D76E4-041F-4471-99EA-11A16CD6EA4D}"/>
              </a:ext>
            </a:extLst>
          </p:cNvPr>
          <p:cNvCxnSpPr>
            <a:cxnSpLocks/>
          </p:cNvCxnSpPr>
          <p:nvPr/>
        </p:nvCxnSpPr>
        <p:spPr>
          <a:xfrm>
            <a:off x="0" y="2792687"/>
            <a:ext cx="11866880" cy="0"/>
          </a:xfrm>
          <a:prstGeom prst="line">
            <a:avLst/>
          </a:prstGeom>
          <a:ln w="304800" cap="flat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42DBC0A-A142-4015-83BF-8501384BAB62}"/>
              </a:ext>
            </a:extLst>
          </p:cNvPr>
          <p:cNvGrpSpPr/>
          <p:nvPr userDrawn="1"/>
        </p:nvGrpSpPr>
        <p:grpSpPr>
          <a:xfrm>
            <a:off x="1043176" y="2193247"/>
            <a:ext cx="1198873" cy="1198876"/>
            <a:chOff x="975360" y="2700721"/>
            <a:chExt cx="1198873" cy="119887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C3C52908-51B4-4B35-BE97-6BEF4EB39F1A}"/>
                </a:ext>
              </a:extLst>
            </p:cNvPr>
            <p:cNvSpPr/>
            <p:nvPr userDrawn="1"/>
          </p:nvSpPr>
          <p:spPr>
            <a:xfrm>
              <a:off x="975360" y="2700724"/>
              <a:ext cx="1198873" cy="119887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0" name="Kreis: Hohl 15">
              <a:extLst>
                <a:ext uri="{FF2B5EF4-FFF2-40B4-BE49-F238E27FC236}">
                  <a16:creationId xmlns:a16="http://schemas.microsoft.com/office/drawing/2014/main" id="{5F804B14-48F0-470D-B371-6F45B95F3AA6}"/>
                </a:ext>
              </a:extLst>
            </p:cNvPr>
            <p:cNvSpPr/>
            <p:nvPr userDrawn="1"/>
          </p:nvSpPr>
          <p:spPr>
            <a:xfrm>
              <a:off x="975360" y="2700721"/>
              <a:ext cx="1198873" cy="1198873"/>
            </a:xfrm>
            <a:prstGeom prst="donut">
              <a:avLst>
                <a:gd name="adj" fmla="val 1536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7DEB660B-7B22-4752-849F-E5DC828ED456}"/>
              </a:ext>
            </a:extLst>
          </p:cNvPr>
          <p:cNvGrpSpPr/>
          <p:nvPr userDrawn="1"/>
        </p:nvGrpSpPr>
        <p:grpSpPr>
          <a:xfrm>
            <a:off x="4047291" y="2193250"/>
            <a:ext cx="1198877" cy="1198874"/>
            <a:chOff x="4387101" y="2700724"/>
            <a:chExt cx="1198877" cy="1198874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6237DA26-0D00-4789-810D-1A8E4FE91E13}"/>
                </a:ext>
              </a:extLst>
            </p:cNvPr>
            <p:cNvSpPr/>
            <p:nvPr userDrawn="1"/>
          </p:nvSpPr>
          <p:spPr>
            <a:xfrm>
              <a:off x="4387101" y="2700724"/>
              <a:ext cx="1198873" cy="119887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8" name="Kreis: Hohl 16">
              <a:extLst>
                <a:ext uri="{FF2B5EF4-FFF2-40B4-BE49-F238E27FC236}">
                  <a16:creationId xmlns:a16="http://schemas.microsoft.com/office/drawing/2014/main" id="{FD7E7486-1670-4DE7-87EF-6B541C16AC76}"/>
                </a:ext>
              </a:extLst>
            </p:cNvPr>
            <p:cNvSpPr/>
            <p:nvPr userDrawn="1"/>
          </p:nvSpPr>
          <p:spPr>
            <a:xfrm>
              <a:off x="4387104" y="2700724"/>
              <a:ext cx="1198874" cy="1198874"/>
            </a:xfrm>
            <a:prstGeom prst="donut">
              <a:avLst>
                <a:gd name="adj" fmla="val 1536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6CFA42F9-4DBB-446B-9D2D-135E05A49203}"/>
              </a:ext>
            </a:extLst>
          </p:cNvPr>
          <p:cNvGrpSpPr/>
          <p:nvPr userDrawn="1"/>
        </p:nvGrpSpPr>
        <p:grpSpPr>
          <a:xfrm>
            <a:off x="5825294" y="2201988"/>
            <a:ext cx="1198873" cy="1198876"/>
            <a:chOff x="6165104" y="2709462"/>
            <a:chExt cx="1198873" cy="119887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D9E52CD1-DD66-493B-AC86-BE7C2A88AB83}"/>
                </a:ext>
              </a:extLst>
            </p:cNvPr>
            <p:cNvSpPr/>
            <p:nvPr userDrawn="1"/>
          </p:nvSpPr>
          <p:spPr>
            <a:xfrm>
              <a:off x="6165104" y="2709465"/>
              <a:ext cx="1198873" cy="119887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6" name="Kreis: Hohl 17">
              <a:extLst>
                <a:ext uri="{FF2B5EF4-FFF2-40B4-BE49-F238E27FC236}">
                  <a16:creationId xmlns:a16="http://schemas.microsoft.com/office/drawing/2014/main" id="{7854653A-56BA-4BC1-8A9D-745ABEC3F738}"/>
                </a:ext>
              </a:extLst>
            </p:cNvPr>
            <p:cNvSpPr/>
            <p:nvPr userDrawn="1"/>
          </p:nvSpPr>
          <p:spPr>
            <a:xfrm>
              <a:off x="6165104" y="2709462"/>
              <a:ext cx="1198873" cy="1198873"/>
            </a:xfrm>
            <a:prstGeom prst="donut">
              <a:avLst>
                <a:gd name="adj" fmla="val 1536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6F11BC6A-1F17-4454-857E-ECB158296183}"/>
              </a:ext>
            </a:extLst>
          </p:cNvPr>
          <p:cNvGrpSpPr/>
          <p:nvPr userDrawn="1"/>
        </p:nvGrpSpPr>
        <p:grpSpPr>
          <a:xfrm>
            <a:off x="7524234" y="2188099"/>
            <a:ext cx="1198877" cy="1198877"/>
            <a:chOff x="7864044" y="2695573"/>
            <a:chExt cx="1198877" cy="1198877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FFF098F5-AE28-4E73-8820-5D90637CBE8F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4" name="Kreis: Hohl 18">
              <a:extLst>
                <a:ext uri="{FF2B5EF4-FFF2-40B4-BE49-F238E27FC236}">
                  <a16:creationId xmlns:a16="http://schemas.microsoft.com/office/drawing/2014/main" id="{0AFD6B5F-1DE5-471C-BB06-D2BEB3D0698E}"/>
                </a:ext>
              </a:extLst>
            </p:cNvPr>
            <p:cNvSpPr/>
            <p:nvPr userDrawn="1"/>
          </p:nvSpPr>
          <p:spPr>
            <a:xfrm>
              <a:off x="7864044" y="2695573"/>
              <a:ext cx="1198877" cy="1198877"/>
            </a:xfrm>
            <a:prstGeom prst="donut">
              <a:avLst>
                <a:gd name="adj" fmla="val 1536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C3F57626-C9AA-4032-97A0-AB6E1D9A7281}"/>
              </a:ext>
            </a:extLst>
          </p:cNvPr>
          <p:cNvGrpSpPr/>
          <p:nvPr/>
        </p:nvGrpSpPr>
        <p:grpSpPr>
          <a:xfrm>
            <a:off x="471670" y="3561592"/>
            <a:ext cx="2341884" cy="1537384"/>
            <a:chOff x="403854" y="4069066"/>
            <a:chExt cx="2341884" cy="153738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2" name="Raute 21">
              <a:extLst>
                <a:ext uri="{FF2B5EF4-FFF2-40B4-BE49-F238E27FC236}">
                  <a16:creationId xmlns:a16="http://schemas.microsoft.com/office/drawing/2014/main" id="{24480080-8DAC-4259-BC02-1BEEAADB67A7}"/>
                </a:ext>
              </a:extLst>
            </p:cNvPr>
            <p:cNvSpPr/>
            <p:nvPr userDrawn="1"/>
          </p:nvSpPr>
          <p:spPr>
            <a:xfrm>
              <a:off x="1244596" y="4069066"/>
              <a:ext cx="660400" cy="579120"/>
            </a:xfrm>
            <a:prstGeom prst="diamond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BE03D1B7-7298-4811-BCCC-B59083A57F26}"/>
                </a:ext>
              </a:extLst>
            </p:cNvPr>
            <p:cNvGrpSpPr/>
            <p:nvPr userDrawn="1"/>
          </p:nvGrpSpPr>
          <p:grpSpPr>
            <a:xfrm>
              <a:off x="403854" y="4331800"/>
              <a:ext cx="2341884" cy="1274650"/>
              <a:chOff x="403854" y="4331800"/>
              <a:chExt cx="2341884" cy="1274650"/>
            </a:xfrm>
          </p:grpSpPr>
          <p:sp>
            <p:nvSpPr>
              <p:cNvPr id="24" name="Rechteck: Abgerundete Ecken 20">
                <a:extLst>
                  <a:ext uri="{FF2B5EF4-FFF2-40B4-BE49-F238E27FC236}">
                    <a16:creationId xmlns:a16="http://schemas.microsoft.com/office/drawing/2014/main" id="{4674EDC6-A9D2-4450-A41B-DAE1EE251988}"/>
                  </a:ext>
                </a:extLst>
              </p:cNvPr>
              <p:cNvSpPr/>
              <p:nvPr userDrawn="1"/>
            </p:nvSpPr>
            <p:spPr>
              <a:xfrm>
                <a:off x="403854" y="4336472"/>
                <a:ext cx="2341884" cy="1269978"/>
              </a:xfrm>
              <a:prstGeom prst="roundRect">
                <a:avLst>
                  <a:gd name="adj" fmla="val 10267"/>
                </a:avLst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25" name="Rechteck: Abgerundete Ecken 21">
                <a:extLst>
                  <a:ext uri="{FF2B5EF4-FFF2-40B4-BE49-F238E27FC236}">
                    <a16:creationId xmlns:a16="http://schemas.microsoft.com/office/drawing/2014/main" id="{9B6CBEEE-3DBC-4F61-8585-B1044A4B3C0A}"/>
                  </a:ext>
                </a:extLst>
              </p:cNvPr>
              <p:cNvSpPr/>
              <p:nvPr userDrawn="1"/>
            </p:nvSpPr>
            <p:spPr>
              <a:xfrm>
                <a:off x="403854" y="4331800"/>
                <a:ext cx="2341884" cy="1104232"/>
              </a:xfrm>
              <a:prstGeom prst="roundRect">
                <a:avLst>
                  <a:gd name="adj" fmla="val 10267"/>
                </a:avLst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</p:grp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C54A6EA5-CB37-4E69-B20E-ACDB8B33D54D}"/>
              </a:ext>
            </a:extLst>
          </p:cNvPr>
          <p:cNvGrpSpPr/>
          <p:nvPr/>
        </p:nvGrpSpPr>
        <p:grpSpPr>
          <a:xfrm>
            <a:off x="5246167" y="3546499"/>
            <a:ext cx="2341884" cy="1537384"/>
            <a:chOff x="403854" y="4069066"/>
            <a:chExt cx="2341884" cy="153738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7" name="Raute 26">
              <a:extLst>
                <a:ext uri="{FF2B5EF4-FFF2-40B4-BE49-F238E27FC236}">
                  <a16:creationId xmlns:a16="http://schemas.microsoft.com/office/drawing/2014/main" id="{36542735-F737-4DB6-93D2-BEE2BB313C8A}"/>
                </a:ext>
              </a:extLst>
            </p:cNvPr>
            <p:cNvSpPr/>
            <p:nvPr userDrawn="1"/>
          </p:nvSpPr>
          <p:spPr>
            <a:xfrm>
              <a:off x="1244596" y="4069066"/>
              <a:ext cx="660400" cy="579120"/>
            </a:xfrm>
            <a:prstGeom prst="diamond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10BADB60-0535-456C-9A5E-9521D4E15E9B}"/>
                </a:ext>
              </a:extLst>
            </p:cNvPr>
            <p:cNvGrpSpPr/>
            <p:nvPr userDrawn="1"/>
          </p:nvGrpSpPr>
          <p:grpSpPr>
            <a:xfrm>
              <a:off x="403854" y="4331800"/>
              <a:ext cx="2341884" cy="1274650"/>
              <a:chOff x="403854" y="4331800"/>
              <a:chExt cx="2341884" cy="1274650"/>
            </a:xfrm>
          </p:grpSpPr>
          <p:sp>
            <p:nvSpPr>
              <p:cNvPr id="29" name="Rechteck: Abgerundete Ecken 33">
                <a:extLst>
                  <a:ext uri="{FF2B5EF4-FFF2-40B4-BE49-F238E27FC236}">
                    <a16:creationId xmlns:a16="http://schemas.microsoft.com/office/drawing/2014/main" id="{B39BDBC8-91B3-4DF1-9D7D-CB91B070A02D}"/>
                  </a:ext>
                </a:extLst>
              </p:cNvPr>
              <p:cNvSpPr/>
              <p:nvPr userDrawn="1"/>
            </p:nvSpPr>
            <p:spPr>
              <a:xfrm>
                <a:off x="403854" y="4336472"/>
                <a:ext cx="2341884" cy="1269978"/>
              </a:xfrm>
              <a:prstGeom prst="roundRect">
                <a:avLst>
                  <a:gd name="adj" fmla="val 1026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30" name="Rechteck: Abgerundete Ecken 34">
                <a:extLst>
                  <a:ext uri="{FF2B5EF4-FFF2-40B4-BE49-F238E27FC236}">
                    <a16:creationId xmlns:a16="http://schemas.microsoft.com/office/drawing/2014/main" id="{3D534735-8828-472A-A6A4-E528D91B0F39}"/>
                  </a:ext>
                </a:extLst>
              </p:cNvPr>
              <p:cNvSpPr/>
              <p:nvPr userDrawn="1"/>
            </p:nvSpPr>
            <p:spPr>
              <a:xfrm>
                <a:off x="403854" y="4331800"/>
                <a:ext cx="2341884" cy="1104232"/>
              </a:xfrm>
              <a:prstGeom prst="roundRect">
                <a:avLst>
                  <a:gd name="adj" fmla="val 10267"/>
                </a:avLst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</p:grp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874A25DE-1A12-4EFA-A035-387EEC6DC426}"/>
              </a:ext>
            </a:extLst>
          </p:cNvPr>
          <p:cNvGrpSpPr/>
          <p:nvPr/>
        </p:nvGrpSpPr>
        <p:grpSpPr>
          <a:xfrm rot="10800000">
            <a:off x="3483413" y="524499"/>
            <a:ext cx="2341884" cy="1537384"/>
            <a:chOff x="403854" y="4069066"/>
            <a:chExt cx="2341884" cy="153738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7" name="Raute 36">
              <a:extLst>
                <a:ext uri="{FF2B5EF4-FFF2-40B4-BE49-F238E27FC236}">
                  <a16:creationId xmlns:a16="http://schemas.microsoft.com/office/drawing/2014/main" id="{32D73D8B-93DB-4899-A45E-CF362201046D}"/>
                </a:ext>
              </a:extLst>
            </p:cNvPr>
            <p:cNvSpPr/>
            <p:nvPr userDrawn="1"/>
          </p:nvSpPr>
          <p:spPr>
            <a:xfrm>
              <a:off x="1244596" y="4069066"/>
              <a:ext cx="660400" cy="579120"/>
            </a:xfrm>
            <a:prstGeom prst="diamond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4BEC3B1E-9D89-403B-9C6D-708FFA1F4336}"/>
                </a:ext>
              </a:extLst>
            </p:cNvPr>
            <p:cNvGrpSpPr/>
            <p:nvPr userDrawn="1"/>
          </p:nvGrpSpPr>
          <p:grpSpPr>
            <a:xfrm>
              <a:off x="403854" y="4321208"/>
              <a:ext cx="2341884" cy="1285242"/>
              <a:chOff x="403854" y="4321208"/>
              <a:chExt cx="2341884" cy="1285242"/>
            </a:xfrm>
          </p:grpSpPr>
          <p:sp>
            <p:nvSpPr>
              <p:cNvPr id="39" name="Rechteck: Abgerundete Ecken 48">
                <a:extLst>
                  <a:ext uri="{FF2B5EF4-FFF2-40B4-BE49-F238E27FC236}">
                    <a16:creationId xmlns:a16="http://schemas.microsoft.com/office/drawing/2014/main" id="{15F302E6-115A-4614-AF0F-69D9B68E60F4}"/>
                  </a:ext>
                </a:extLst>
              </p:cNvPr>
              <p:cNvSpPr/>
              <p:nvPr userDrawn="1"/>
            </p:nvSpPr>
            <p:spPr>
              <a:xfrm>
                <a:off x="403854" y="4336472"/>
                <a:ext cx="2341884" cy="1269978"/>
              </a:xfrm>
              <a:prstGeom prst="roundRect">
                <a:avLst>
                  <a:gd name="adj" fmla="val 10267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40" name="Rechteck: Abgerundete Ecken 49">
                <a:extLst>
                  <a:ext uri="{FF2B5EF4-FFF2-40B4-BE49-F238E27FC236}">
                    <a16:creationId xmlns:a16="http://schemas.microsoft.com/office/drawing/2014/main" id="{49CF85C1-4D4B-4F29-AD03-F1E838ADA01A}"/>
                  </a:ext>
                </a:extLst>
              </p:cNvPr>
              <p:cNvSpPr/>
              <p:nvPr userDrawn="1"/>
            </p:nvSpPr>
            <p:spPr>
              <a:xfrm>
                <a:off x="403854" y="4321208"/>
                <a:ext cx="2341884" cy="1104232"/>
              </a:xfrm>
              <a:prstGeom prst="roundRect">
                <a:avLst>
                  <a:gd name="adj" fmla="val 10267"/>
                </a:avLst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</p:grp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F4AE5209-08FF-471B-8EDC-C56A988B77CA}"/>
              </a:ext>
            </a:extLst>
          </p:cNvPr>
          <p:cNvGrpSpPr/>
          <p:nvPr/>
        </p:nvGrpSpPr>
        <p:grpSpPr>
          <a:xfrm rot="10800000">
            <a:off x="6922563" y="500802"/>
            <a:ext cx="2341884" cy="1537384"/>
            <a:chOff x="403854" y="4069066"/>
            <a:chExt cx="2341884" cy="153738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2" name="Raute 41">
              <a:extLst>
                <a:ext uri="{FF2B5EF4-FFF2-40B4-BE49-F238E27FC236}">
                  <a16:creationId xmlns:a16="http://schemas.microsoft.com/office/drawing/2014/main" id="{AFB963DE-CD66-4E15-B386-AD33831DF51F}"/>
                </a:ext>
              </a:extLst>
            </p:cNvPr>
            <p:cNvSpPr/>
            <p:nvPr userDrawn="1"/>
          </p:nvSpPr>
          <p:spPr>
            <a:xfrm>
              <a:off x="1244596" y="4069066"/>
              <a:ext cx="660400" cy="579120"/>
            </a:xfrm>
            <a:prstGeom prst="diamond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F8A11E8C-EE34-4053-850D-DBFDEDA5DCDC}"/>
                </a:ext>
              </a:extLst>
            </p:cNvPr>
            <p:cNvGrpSpPr/>
            <p:nvPr userDrawn="1"/>
          </p:nvGrpSpPr>
          <p:grpSpPr>
            <a:xfrm>
              <a:off x="403854" y="4321208"/>
              <a:ext cx="2341884" cy="1285242"/>
              <a:chOff x="403854" y="4321208"/>
              <a:chExt cx="2341884" cy="1285242"/>
            </a:xfrm>
          </p:grpSpPr>
          <p:sp>
            <p:nvSpPr>
              <p:cNvPr id="44" name="Rechteck: Abgerundete Ecken 53">
                <a:extLst>
                  <a:ext uri="{FF2B5EF4-FFF2-40B4-BE49-F238E27FC236}">
                    <a16:creationId xmlns:a16="http://schemas.microsoft.com/office/drawing/2014/main" id="{F5A6FF54-AFE4-4FF9-9A61-DABC427DAC2A}"/>
                  </a:ext>
                </a:extLst>
              </p:cNvPr>
              <p:cNvSpPr/>
              <p:nvPr userDrawn="1"/>
            </p:nvSpPr>
            <p:spPr>
              <a:xfrm>
                <a:off x="403854" y="4336472"/>
                <a:ext cx="2341884" cy="1269978"/>
              </a:xfrm>
              <a:prstGeom prst="roundRect">
                <a:avLst>
                  <a:gd name="adj" fmla="val 10267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45" name="Rechteck: Abgerundete Ecken 54">
                <a:extLst>
                  <a:ext uri="{FF2B5EF4-FFF2-40B4-BE49-F238E27FC236}">
                    <a16:creationId xmlns:a16="http://schemas.microsoft.com/office/drawing/2014/main" id="{5C162F52-1B8C-47F4-A01F-4BB8A55A8B5B}"/>
                  </a:ext>
                </a:extLst>
              </p:cNvPr>
              <p:cNvSpPr/>
              <p:nvPr userDrawn="1"/>
            </p:nvSpPr>
            <p:spPr>
              <a:xfrm>
                <a:off x="403854" y="4321208"/>
                <a:ext cx="2341884" cy="1104232"/>
              </a:xfrm>
              <a:prstGeom prst="roundRect">
                <a:avLst>
                  <a:gd name="adj" fmla="val 10267"/>
                </a:avLst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</p:grpSp>
      </p:grpSp>
      <p:sp>
        <p:nvSpPr>
          <p:cNvPr id="46" name="Textplatzhalter 57">
            <a:extLst>
              <a:ext uri="{FF2B5EF4-FFF2-40B4-BE49-F238E27FC236}">
                <a16:creationId xmlns:a16="http://schemas.microsoft.com/office/drawing/2014/main" id="{8E99CBFD-DA61-4BA9-B878-69780A73D221}"/>
              </a:ext>
            </a:extLst>
          </p:cNvPr>
          <p:cNvSpPr txBox="1">
            <a:spLocks/>
          </p:cNvSpPr>
          <p:nvPr/>
        </p:nvSpPr>
        <p:spPr>
          <a:xfrm>
            <a:off x="3547383" y="745984"/>
            <a:ext cx="2198688" cy="95579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80000"/>
              </a:lnSpc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i="1" dirty="0"/>
              <a:t>Visual Attention </a:t>
            </a:r>
            <a:r>
              <a:rPr lang="de-DE" sz="1600" dirty="0"/>
              <a:t>in</a:t>
            </a:r>
            <a:br>
              <a:rPr lang="de-DE" sz="1600" dirty="0"/>
            </a:br>
            <a:r>
              <a:rPr lang="de-DE" sz="1600" b="1" dirty="0"/>
              <a:t>Image </a:t>
            </a:r>
            <a:r>
              <a:rPr lang="de-DE" sz="1600" b="1" dirty="0" err="1"/>
              <a:t>Captioning</a:t>
            </a:r>
            <a:endParaRPr lang="de-DE" sz="1600" b="1" dirty="0"/>
          </a:p>
        </p:txBody>
      </p:sp>
      <p:sp>
        <p:nvSpPr>
          <p:cNvPr id="49" name="Textplatzhalter 57">
            <a:extLst>
              <a:ext uri="{FF2B5EF4-FFF2-40B4-BE49-F238E27FC236}">
                <a16:creationId xmlns:a16="http://schemas.microsoft.com/office/drawing/2014/main" id="{FB4FB955-9A30-47E3-A2E2-C7B98D83AE26}"/>
              </a:ext>
            </a:extLst>
          </p:cNvPr>
          <p:cNvSpPr txBox="1">
            <a:spLocks/>
          </p:cNvSpPr>
          <p:nvPr/>
        </p:nvSpPr>
        <p:spPr>
          <a:xfrm>
            <a:off x="6999404" y="1111013"/>
            <a:ext cx="2198688" cy="545707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50" name="Textplatzhalter 57">
            <a:extLst>
              <a:ext uri="{FF2B5EF4-FFF2-40B4-BE49-F238E27FC236}">
                <a16:creationId xmlns:a16="http://schemas.microsoft.com/office/drawing/2014/main" id="{72E65E7B-A67C-42C9-9C3A-A5A84B7280F9}"/>
              </a:ext>
            </a:extLst>
          </p:cNvPr>
          <p:cNvSpPr txBox="1">
            <a:spLocks/>
          </p:cNvSpPr>
          <p:nvPr/>
        </p:nvSpPr>
        <p:spPr>
          <a:xfrm>
            <a:off x="532639" y="3953225"/>
            <a:ext cx="2198688" cy="875504"/>
          </a:xfrm>
          <a:prstGeom prst="rect">
            <a:avLst/>
          </a:prstGeom>
        </p:spPr>
        <p:txBody>
          <a:bodyPr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i="1" dirty="0"/>
              <a:t>Visual Attention </a:t>
            </a:r>
            <a:r>
              <a:rPr lang="de-DE" sz="1600" dirty="0"/>
              <a:t>in</a:t>
            </a:r>
            <a:br>
              <a:rPr lang="de-DE" sz="1600" dirty="0"/>
            </a:br>
            <a:r>
              <a:rPr lang="de-DE" sz="1600" b="1" dirty="0"/>
              <a:t>Human </a:t>
            </a:r>
            <a:r>
              <a:rPr lang="de-DE" sz="1600" b="1" dirty="0" err="1"/>
              <a:t>Perception</a:t>
            </a:r>
            <a:endParaRPr lang="de-DE" sz="1600" b="1" dirty="0"/>
          </a:p>
        </p:txBody>
      </p:sp>
      <p:sp>
        <p:nvSpPr>
          <p:cNvPr id="55" name="Textplatzhalter 57">
            <a:extLst>
              <a:ext uri="{FF2B5EF4-FFF2-40B4-BE49-F238E27FC236}">
                <a16:creationId xmlns:a16="http://schemas.microsoft.com/office/drawing/2014/main" id="{DF47308D-5D3B-47C0-A2BF-C7439C11D856}"/>
              </a:ext>
            </a:extLst>
          </p:cNvPr>
          <p:cNvSpPr txBox="1">
            <a:spLocks/>
          </p:cNvSpPr>
          <p:nvPr/>
        </p:nvSpPr>
        <p:spPr>
          <a:xfrm>
            <a:off x="8763754" y="4265290"/>
            <a:ext cx="2198688" cy="563439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de-DE" dirty="0"/>
            </a:br>
            <a:endParaRPr lang="de-DE" dirty="0"/>
          </a:p>
        </p:txBody>
      </p:sp>
      <p:sp>
        <p:nvSpPr>
          <p:cNvPr id="56" name="Textplatzhalter 68">
            <a:extLst>
              <a:ext uri="{FF2B5EF4-FFF2-40B4-BE49-F238E27FC236}">
                <a16:creationId xmlns:a16="http://schemas.microsoft.com/office/drawing/2014/main" id="{92F624F5-1685-45F3-A8FC-E434229AB49C}"/>
              </a:ext>
            </a:extLst>
          </p:cNvPr>
          <p:cNvSpPr txBox="1">
            <a:spLocks/>
          </p:cNvSpPr>
          <p:nvPr/>
        </p:nvSpPr>
        <p:spPr>
          <a:xfrm>
            <a:off x="1312412" y="2481514"/>
            <a:ext cx="660400" cy="62233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72000" rIns="72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err="1"/>
              <a:t>since</a:t>
            </a:r>
            <a:br>
              <a:rPr lang="de-DE" sz="1200" dirty="0"/>
            </a:br>
            <a:r>
              <a:rPr lang="de-DE" dirty="0"/>
              <a:t>1990s</a:t>
            </a:r>
          </a:p>
        </p:txBody>
      </p:sp>
      <p:sp>
        <p:nvSpPr>
          <p:cNvPr id="57" name="Textplatzhalter 68">
            <a:extLst>
              <a:ext uri="{FF2B5EF4-FFF2-40B4-BE49-F238E27FC236}">
                <a16:creationId xmlns:a16="http://schemas.microsoft.com/office/drawing/2014/main" id="{656F9A1F-13D6-45D3-AB21-1093115E4E7B}"/>
              </a:ext>
            </a:extLst>
          </p:cNvPr>
          <p:cNvSpPr txBox="1">
            <a:spLocks/>
          </p:cNvSpPr>
          <p:nvPr/>
        </p:nvSpPr>
        <p:spPr>
          <a:xfrm>
            <a:off x="4228212" y="2579477"/>
            <a:ext cx="822348" cy="42875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72000" rIns="72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err="1"/>
              <a:t>since</a:t>
            </a:r>
            <a:br>
              <a:rPr lang="de-DE" dirty="0"/>
            </a:br>
            <a:r>
              <a:rPr lang="de-DE" dirty="0"/>
              <a:t>2014</a:t>
            </a:r>
          </a:p>
        </p:txBody>
      </p:sp>
      <p:sp>
        <p:nvSpPr>
          <p:cNvPr id="58" name="Textplatzhalter 68">
            <a:extLst>
              <a:ext uri="{FF2B5EF4-FFF2-40B4-BE49-F238E27FC236}">
                <a16:creationId xmlns:a16="http://schemas.microsoft.com/office/drawing/2014/main" id="{4AB8E038-7EC1-4D18-896D-CB7EDC705A44}"/>
              </a:ext>
            </a:extLst>
          </p:cNvPr>
          <p:cNvSpPr txBox="1">
            <a:spLocks/>
          </p:cNvSpPr>
          <p:nvPr/>
        </p:nvSpPr>
        <p:spPr>
          <a:xfrm>
            <a:off x="6095839" y="2481515"/>
            <a:ext cx="660400" cy="61104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72000" rIns="72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err="1"/>
              <a:t>since</a:t>
            </a:r>
            <a:br>
              <a:rPr lang="de-DE" sz="1400" dirty="0"/>
            </a:br>
            <a:r>
              <a:rPr lang="de-DE" dirty="0"/>
              <a:t>2015</a:t>
            </a:r>
          </a:p>
        </p:txBody>
      </p:sp>
      <p:sp>
        <p:nvSpPr>
          <p:cNvPr id="59" name="Textplatzhalter 68">
            <a:extLst>
              <a:ext uri="{FF2B5EF4-FFF2-40B4-BE49-F238E27FC236}">
                <a16:creationId xmlns:a16="http://schemas.microsoft.com/office/drawing/2014/main" id="{6B4E0AAF-7D60-4D0B-87B1-550632FEDC1D}"/>
              </a:ext>
            </a:extLst>
          </p:cNvPr>
          <p:cNvSpPr txBox="1">
            <a:spLocks/>
          </p:cNvSpPr>
          <p:nvPr/>
        </p:nvSpPr>
        <p:spPr>
          <a:xfrm>
            <a:off x="7793472" y="2481514"/>
            <a:ext cx="660400" cy="55704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72000" rIns="72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err="1"/>
              <a:t>since</a:t>
            </a:r>
            <a:br>
              <a:rPr lang="de-DE" dirty="0"/>
            </a:br>
            <a:r>
              <a:rPr lang="de-DE" dirty="0"/>
              <a:t>2016</a:t>
            </a:r>
          </a:p>
        </p:txBody>
      </p:sp>
      <p:sp>
        <p:nvSpPr>
          <p:cNvPr id="63" name="Textplatzhalter 57">
            <a:extLst>
              <a:ext uri="{FF2B5EF4-FFF2-40B4-BE49-F238E27FC236}">
                <a16:creationId xmlns:a16="http://schemas.microsoft.com/office/drawing/2014/main" id="{93FE92B1-D332-4567-91C5-E45604793D14}"/>
              </a:ext>
            </a:extLst>
          </p:cNvPr>
          <p:cNvSpPr txBox="1">
            <a:spLocks/>
          </p:cNvSpPr>
          <p:nvPr/>
        </p:nvSpPr>
        <p:spPr>
          <a:xfrm>
            <a:off x="5293335" y="3949589"/>
            <a:ext cx="2198688" cy="8776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80000"/>
              </a:lnSpc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i="1" dirty="0"/>
              <a:t>Global Attention</a:t>
            </a:r>
            <a:r>
              <a:rPr lang="de-DE" sz="1600" dirty="0"/>
              <a:t> in</a:t>
            </a:r>
            <a:br>
              <a:rPr lang="de-DE" sz="1600" b="1" dirty="0"/>
            </a:br>
            <a:r>
              <a:rPr lang="de-DE" sz="1600" b="1" dirty="0"/>
              <a:t>Machine Translation</a:t>
            </a:r>
          </a:p>
        </p:txBody>
      </p:sp>
      <p:sp>
        <p:nvSpPr>
          <p:cNvPr id="68" name="Textplatzhalter 57">
            <a:extLst>
              <a:ext uri="{FF2B5EF4-FFF2-40B4-BE49-F238E27FC236}">
                <a16:creationId xmlns:a16="http://schemas.microsoft.com/office/drawing/2014/main" id="{C3C2314D-E4A8-49D0-8480-111F66DDB876}"/>
              </a:ext>
            </a:extLst>
          </p:cNvPr>
          <p:cNvSpPr txBox="1">
            <a:spLocks/>
          </p:cNvSpPr>
          <p:nvPr/>
        </p:nvSpPr>
        <p:spPr>
          <a:xfrm>
            <a:off x="6999404" y="774399"/>
            <a:ext cx="2198688" cy="9273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80000"/>
              </a:lnSpc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i="1" dirty="0"/>
              <a:t>Multi-</a:t>
            </a:r>
            <a:r>
              <a:rPr lang="de-DE" sz="1600" i="1" dirty="0" err="1"/>
              <a:t>Step</a:t>
            </a:r>
            <a:r>
              <a:rPr lang="de-DE" sz="1600" i="1" dirty="0"/>
              <a:t> Attention</a:t>
            </a:r>
            <a:r>
              <a:rPr lang="de-DE" sz="1600" dirty="0"/>
              <a:t> in</a:t>
            </a:r>
            <a:br>
              <a:rPr lang="de-DE" sz="1600" dirty="0"/>
            </a:br>
            <a:r>
              <a:rPr lang="de-DE" sz="1600" b="1" dirty="0"/>
              <a:t>Natural Language</a:t>
            </a:r>
            <a:br>
              <a:rPr lang="de-DE" sz="1600" b="1" dirty="0"/>
            </a:br>
            <a:r>
              <a:rPr lang="de-DE" sz="1600" b="1" dirty="0"/>
              <a:t>Processing</a:t>
            </a:r>
          </a:p>
        </p:txBody>
      </p: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A51B715E-DEBF-45F1-8D27-EE36EBA084D2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27937057-ABA8-4CEC-8059-C0CCBD12BE90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C9A2B1AF-D4E1-4995-B382-EFF09197D73D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80" name="Ellipse 79">
                <a:extLst>
                  <a:ext uri="{FF2B5EF4-FFF2-40B4-BE49-F238E27FC236}">
                    <a16:creationId xmlns:a16="http://schemas.microsoft.com/office/drawing/2014/main" id="{8D0CC60A-3766-4655-8D93-8611518213C6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81" name="Kreis: Hohl 15">
                <a:extLst>
                  <a:ext uri="{FF2B5EF4-FFF2-40B4-BE49-F238E27FC236}">
                    <a16:creationId xmlns:a16="http://schemas.microsoft.com/office/drawing/2014/main" id="{86C5741B-A09B-4937-BB91-28822481CFCD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5" name="Gruppieren 64">
              <a:extLst>
                <a:ext uri="{FF2B5EF4-FFF2-40B4-BE49-F238E27FC236}">
                  <a16:creationId xmlns:a16="http://schemas.microsoft.com/office/drawing/2014/main" id="{88CBA3B0-4148-45F6-862F-F93330D02F2A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8" name="Ellipse 77">
                <a:extLst>
                  <a:ext uri="{FF2B5EF4-FFF2-40B4-BE49-F238E27FC236}">
                    <a16:creationId xmlns:a16="http://schemas.microsoft.com/office/drawing/2014/main" id="{E81DF435-8FFB-4E5E-9A3C-FB066511F11A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79" name="Kreis: Hohl 16">
                <a:extLst>
                  <a:ext uri="{FF2B5EF4-FFF2-40B4-BE49-F238E27FC236}">
                    <a16:creationId xmlns:a16="http://schemas.microsoft.com/office/drawing/2014/main" id="{93FBC174-203F-40FC-BACD-125D4B981EFC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6" name="Gruppieren 65">
              <a:extLst>
                <a:ext uri="{FF2B5EF4-FFF2-40B4-BE49-F238E27FC236}">
                  <a16:creationId xmlns:a16="http://schemas.microsoft.com/office/drawing/2014/main" id="{D904430B-1C42-42E9-8103-90F9A0F6CB07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6" name="Ellipse 75">
                <a:extLst>
                  <a:ext uri="{FF2B5EF4-FFF2-40B4-BE49-F238E27FC236}">
                    <a16:creationId xmlns:a16="http://schemas.microsoft.com/office/drawing/2014/main" id="{67F36970-B4EF-45E7-BDD5-515AFED19D01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77" name="Kreis: Hohl 17">
                <a:extLst>
                  <a:ext uri="{FF2B5EF4-FFF2-40B4-BE49-F238E27FC236}">
                    <a16:creationId xmlns:a16="http://schemas.microsoft.com/office/drawing/2014/main" id="{1E89DEC7-3C13-48ED-8193-92B9BDFAD07A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6FE2A831-05B4-4439-8674-310DC972F632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EF85A66F-446C-4025-88A8-A00D0FAE2201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75" name="Kreis: Hohl 18">
                <a:extLst>
                  <a:ext uri="{FF2B5EF4-FFF2-40B4-BE49-F238E27FC236}">
                    <a16:creationId xmlns:a16="http://schemas.microsoft.com/office/drawing/2014/main" id="{D058B4EE-7E77-4469-9FDE-1AF667AE32E9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9" name="Gruppieren 68">
              <a:extLst>
                <a:ext uri="{FF2B5EF4-FFF2-40B4-BE49-F238E27FC236}">
                  <a16:creationId xmlns:a16="http://schemas.microsoft.com/office/drawing/2014/main" id="{3E4D417A-96CC-4627-B201-A3B8067092C8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C4888711-2E74-47BF-8C85-1779433B1C74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73" name="Kreis: Hohl 19">
                <a:extLst>
                  <a:ext uri="{FF2B5EF4-FFF2-40B4-BE49-F238E27FC236}">
                    <a16:creationId xmlns:a16="http://schemas.microsoft.com/office/drawing/2014/main" id="{5BBA9F1C-71EB-49DD-945C-6B9A593D46A3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0507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3D2E1A8-0FC7-4859-913A-E2808DB085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6" y="4382081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de-DE" dirty="0"/>
              <a:t>Attention </a:t>
            </a:r>
            <a:r>
              <a:rPr lang="de-DE" dirty="0" err="1"/>
              <a:t>Please</a:t>
            </a:r>
            <a:r>
              <a:rPr lang="de-DE" dirty="0"/>
              <a:t>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D7D65E8-F06A-4C60-8D9D-6A7943CA72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662" y="4382080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de-DE" i="1" dirty="0"/>
              <a:t>Attention </a:t>
            </a:r>
            <a:r>
              <a:rPr lang="de-DE" i="1" dirty="0" err="1"/>
              <a:t>Mechanisms</a:t>
            </a:r>
            <a:br>
              <a:rPr lang="de-DE" dirty="0"/>
            </a:br>
            <a:r>
              <a:rPr lang="de-DE" dirty="0"/>
              <a:t>in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hteck 3">
            <a:extLst>
              <a:ext uri="{FF2B5EF4-FFF2-40B4-BE49-F238E27FC236}">
                <a16:creationId xmlns:a16="http://schemas.microsoft.com/office/drawing/2014/main" id="{BF94B65B-D382-4F8D-9583-55DA41A0FB6A}"/>
              </a:ext>
            </a:extLst>
          </p:cNvPr>
          <p:cNvSpPr/>
          <p:nvPr/>
        </p:nvSpPr>
        <p:spPr>
          <a:xfrm>
            <a:off x="7971662" y="5787838"/>
            <a:ext cx="36790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64787F"/>
                </a:solidFill>
              </a:rPr>
              <a:t>2022-06-23</a:t>
            </a:r>
          </a:p>
        </p:txBody>
      </p:sp>
      <p:pic>
        <p:nvPicPr>
          <p:cNvPr id="15" name="Grafik 14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F5B8BDFB-61F8-4B8B-B8CE-57E0D294D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6264210"/>
            <a:ext cx="921298" cy="46679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FFFD0AB-C60F-EF4E-A079-7B0E6D77C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759757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1DD7EF86-E2B1-D208-12B9-FCEF78E10159}"/>
              </a:ext>
            </a:extLst>
          </p:cNvPr>
          <p:cNvSpPr/>
          <p:nvPr/>
        </p:nvSpPr>
        <p:spPr>
          <a:xfrm>
            <a:off x="4225421" y="339722"/>
            <a:ext cx="7605757" cy="51114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000000"/>
                </a:solidFill>
                <a:effectLst/>
                <a:latin typeface="neue helvetica w01"/>
              </a:rPr>
              <a:t>“Any sufficiently advanced technology is indistinguishable from magic.”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34488A3-1B08-49C5-5632-BB8D4C9FE327}"/>
              </a:ext>
            </a:extLst>
          </p:cNvPr>
          <p:cNvSpPr/>
          <p:nvPr/>
        </p:nvSpPr>
        <p:spPr>
          <a:xfrm>
            <a:off x="0" y="4236317"/>
            <a:ext cx="12191998" cy="523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03DF5EF9-9393-2259-D395-15FAAAF0D7B2}"/>
              </a:ext>
            </a:extLst>
          </p:cNvPr>
          <p:cNvSpPr/>
          <p:nvPr/>
        </p:nvSpPr>
        <p:spPr>
          <a:xfrm>
            <a:off x="7000332" y="882886"/>
            <a:ext cx="4830846" cy="51114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ffectLst/>
                <a:latin typeface="neue helvetica w01"/>
              </a:rPr>
              <a:t>Arthur C. Clarke </a:t>
            </a:r>
            <a:r>
              <a:rPr lang="en-US" dirty="0">
                <a:solidFill>
                  <a:srgbClr val="000000"/>
                </a:solidFill>
                <a:effectLst/>
                <a:latin typeface="neue helvetica w01"/>
              </a:rPr>
              <a:t>in </a:t>
            </a:r>
            <a:r>
              <a:rPr lang="en-US" i="1" dirty="0">
                <a:solidFill>
                  <a:srgbClr val="000000"/>
                </a:solidFill>
                <a:effectLst/>
                <a:latin typeface="neue helvetica w01"/>
              </a:rPr>
              <a:t>Profiles of the Future</a:t>
            </a:r>
            <a:r>
              <a:rPr lang="en-US" dirty="0">
                <a:solidFill>
                  <a:srgbClr val="000000"/>
                </a:solidFill>
                <a:effectLst/>
                <a:latin typeface="neue helvetica w01"/>
              </a:rPr>
              <a:t> (1962)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B13FFEA-C2EB-4FC8-CFD1-3DFE0F2D7DDD}"/>
              </a:ext>
            </a:extLst>
          </p:cNvPr>
          <p:cNvSpPr/>
          <p:nvPr/>
        </p:nvSpPr>
        <p:spPr>
          <a:xfrm>
            <a:off x="2085175" y="5788896"/>
            <a:ext cx="54661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dirty="0">
                <a:solidFill>
                  <a:srgbClr val="64787F"/>
                </a:solidFill>
              </a:rPr>
              <a:t>Patrick Michl &lt;patrick.michl@gmail.com&gt;</a:t>
            </a:r>
            <a:endParaRPr lang="de-DE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63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D5F0415-C55B-4ED9-9DF1-D74BAA030AA3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F13640B0-4BE3-4472-8022-C02F14E30967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395F68A1-893D-4B86-88C6-9F9BABED5F76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1" name="Ellipse 120">
                <a:extLst>
                  <a:ext uri="{FF2B5EF4-FFF2-40B4-BE49-F238E27FC236}">
                    <a16:creationId xmlns:a16="http://schemas.microsoft.com/office/drawing/2014/main" id="{DED23199-A815-43A3-AFA2-E97C8F73E888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2" name="Kreis: Hohl 15">
                <a:extLst>
                  <a:ext uri="{FF2B5EF4-FFF2-40B4-BE49-F238E27FC236}">
                    <a16:creationId xmlns:a16="http://schemas.microsoft.com/office/drawing/2014/main" id="{842A82ED-A534-4CC5-964D-215674BE1CD9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597A6635-98A6-47A6-9C78-A73CE60B9B32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9" name="Ellipse 118">
                <a:extLst>
                  <a:ext uri="{FF2B5EF4-FFF2-40B4-BE49-F238E27FC236}">
                    <a16:creationId xmlns:a16="http://schemas.microsoft.com/office/drawing/2014/main" id="{1E201E1D-F07A-4973-87E1-B518C395BC19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0" name="Kreis: Hohl 16">
                <a:extLst>
                  <a:ext uri="{FF2B5EF4-FFF2-40B4-BE49-F238E27FC236}">
                    <a16:creationId xmlns:a16="http://schemas.microsoft.com/office/drawing/2014/main" id="{70BDFD7C-5F30-457F-8510-E2F3F5C14690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26F1B772-A01C-4437-A37E-5A3DAB5EF456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Ellipse 116">
                <a:extLst>
                  <a:ext uri="{FF2B5EF4-FFF2-40B4-BE49-F238E27FC236}">
                    <a16:creationId xmlns:a16="http://schemas.microsoft.com/office/drawing/2014/main" id="{39B2670D-6C03-4807-8E2D-989FC10D1D12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8" name="Kreis: Hohl 17">
                <a:extLst>
                  <a:ext uri="{FF2B5EF4-FFF2-40B4-BE49-F238E27FC236}">
                    <a16:creationId xmlns:a16="http://schemas.microsoft.com/office/drawing/2014/main" id="{3B4331DB-1F60-4CCC-92DF-06EE52AAA67D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5AC12B03-CC9A-455B-B646-4427C96AEACE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5" name="Ellipse 114">
                <a:extLst>
                  <a:ext uri="{FF2B5EF4-FFF2-40B4-BE49-F238E27FC236}">
                    <a16:creationId xmlns:a16="http://schemas.microsoft.com/office/drawing/2014/main" id="{8656EB23-7321-451D-87E7-73CAF0D8E343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6" name="Kreis: Hohl 18">
                <a:extLst>
                  <a:ext uri="{FF2B5EF4-FFF2-40B4-BE49-F238E27FC236}">
                    <a16:creationId xmlns:a16="http://schemas.microsoft.com/office/drawing/2014/main" id="{1F389F12-4BBB-4B23-A392-8D989F8645C1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2" name="Gruppieren 111">
              <a:extLst>
                <a:ext uri="{FF2B5EF4-FFF2-40B4-BE49-F238E27FC236}">
                  <a16:creationId xmlns:a16="http://schemas.microsoft.com/office/drawing/2014/main" id="{0675DF30-018E-4875-BC59-6A609E407284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3" name="Ellipse 112">
                <a:extLst>
                  <a:ext uri="{FF2B5EF4-FFF2-40B4-BE49-F238E27FC236}">
                    <a16:creationId xmlns:a16="http://schemas.microsoft.com/office/drawing/2014/main" id="{F040BEA7-1052-4D50-A69B-17E209B77EB8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4" name="Kreis: Hohl 19">
                <a:extLst>
                  <a:ext uri="{FF2B5EF4-FFF2-40B4-BE49-F238E27FC236}">
                    <a16:creationId xmlns:a16="http://schemas.microsoft.com/office/drawing/2014/main" id="{483A684A-7B71-4E23-B390-8ED113D81C53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4" name="Titel 1">
            <a:extLst>
              <a:ext uri="{FF2B5EF4-FFF2-40B4-BE49-F238E27FC236}">
                <a16:creationId xmlns:a16="http://schemas.microsoft.com/office/drawing/2014/main" id="{E1BA923B-1276-4F55-949B-5107EE3926D5}"/>
              </a:ext>
            </a:extLst>
          </p:cNvPr>
          <p:cNvSpPr txBox="1">
            <a:spLocks/>
          </p:cNvSpPr>
          <p:nvPr/>
        </p:nvSpPr>
        <p:spPr>
          <a:xfrm>
            <a:off x="319174" y="409955"/>
            <a:ext cx="2599867" cy="12095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i="1" dirty="0"/>
              <a:t>Multi-Step Attention </a:t>
            </a:r>
            <a:r>
              <a:rPr lang="en-US" sz="2400" dirty="0"/>
              <a:t>in </a:t>
            </a:r>
            <a:r>
              <a:rPr lang="en-US" sz="2400" b="1" dirty="0"/>
              <a:t>Natural Language</a:t>
            </a:r>
            <a:br>
              <a:rPr lang="en-US" sz="2400" b="1" dirty="0"/>
            </a:br>
            <a:r>
              <a:rPr lang="en-US" sz="2400" b="1" dirty="0"/>
              <a:t>Processing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80458D0D-8A66-4D15-A74C-B70E670D6D92}"/>
              </a:ext>
            </a:extLst>
          </p:cNvPr>
          <p:cNvSpPr/>
          <p:nvPr/>
        </p:nvSpPr>
        <p:spPr>
          <a:xfrm>
            <a:off x="3194892" y="408207"/>
            <a:ext cx="8677934" cy="4868641"/>
          </a:xfrm>
          <a:prstGeom prst="roundRect">
            <a:avLst>
              <a:gd name="adj" fmla="val 261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platzhalter 57">
            <a:extLst>
              <a:ext uri="{FF2B5EF4-FFF2-40B4-BE49-F238E27FC236}">
                <a16:creationId xmlns:a16="http://schemas.microsoft.com/office/drawing/2014/main" id="{7396DE80-CB4B-4A65-854F-054DFA6269AF}"/>
              </a:ext>
            </a:extLst>
          </p:cNvPr>
          <p:cNvSpPr txBox="1">
            <a:spLocks/>
          </p:cNvSpPr>
          <p:nvPr/>
        </p:nvSpPr>
        <p:spPr>
          <a:xfrm>
            <a:off x="319174" y="1821355"/>
            <a:ext cx="2599867" cy="3455491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Encoder: </a:t>
            </a:r>
            <a:r>
              <a:rPr lang="de-DE" sz="1800" dirty="0"/>
              <a:t>CNN</a:t>
            </a:r>
          </a:p>
          <a:p>
            <a:r>
              <a:rPr lang="de-DE" sz="1800" b="1" dirty="0"/>
              <a:t>Decoder: </a:t>
            </a:r>
            <a:r>
              <a:rPr lang="de-DE" sz="1800" dirty="0"/>
              <a:t>CNN</a:t>
            </a:r>
            <a:br>
              <a:rPr lang="de-DE" sz="1800" dirty="0"/>
            </a:br>
            <a:endParaRPr lang="de-DE" sz="1800" dirty="0"/>
          </a:p>
          <a:p>
            <a:endParaRPr lang="de-DE" sz="1800" dirty="0"/>
          </a:p>
        </p:txBody>
      </p:sp>
      <p:sp>
        <p:nvSpPr>
          <p:cNvPr id="27" name="Textplatzhalter 57">
            <a:extLst>
              <a:ext uri="{FF2B5EF4-FFF2-40B4-BE49-F238E27FC236}">
                <a16:creationId xmlns:a16="http://schemas.microsoft.com/office/drawing/2014/main" id="{6AD714D9-F197-4688-BD0A-3E90B3FF3CCA}"/>
              </a:ext>
            </a:extLst>
          </p:cNvPr>
          <p:cNvSpPr txBox="1">
            <a:spLocks/>
          </p:cNvSpPr>
          <p:nvPr/>
        </p:nvSpPr>
        <p:spPr>
          <a:xfrm>
            <a:off x="3306495" y="554932"/>
            <a:ext cx="1904484" cy="513704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Architecture</a:t>
            </a:r>
            <a:endParaRPr lang="de-DE" sz="1800" dirty="0"/>
          </a:p>
        </p:txBody>
      </p:sp>
      <p:pic>
        <p:nvPicPr>
          <p:cNvPr id="9" name="Grafik 8" descr="Ein Bild, das Uhr enthält.&#10;&#10;Automatisch generierte Beschreibung">
            <a:extLst>
              <a:ext uri="{FF2B5EF4-FFF2-40B4-BE49-F238E27FC236}">
                <a16:creationId xmlns:a16="http://schemas.microsoft.com/office/drawing/2014/main" id="{386EF25B-4B70-4ED2-B861-6D3E3668F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903" y="899423"/>
            <a:ext cx="7549911" cy="38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17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D5F0415-C55B-4ED9-9DF1-D74BAA030AA3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F13640B0-4BE3-4472-8022-C02F14E30967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395F68A1-893D-4B86-88C6-9F9BABED5F76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1" name="Ellipse 120">
                <a:extLst>
                  <a:ext uri="{FF2B5EF4-FFF2-40B4-BE49-F238E27FC236}">
                    <a16:creationId xmlns:a16="http://schemas.microsoft.com/office/drawing/2014/main" id="{DED23199-A815-43A3-AFA2-E97C8F73E888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2" name="Kreis: Hohl 15">
                <a:extLst>
                  <a:ext uri="{FF2B5EF4-FFF2-40B4-BE49-F238E27FC236}">
                    <a16:creationId xmlns:a16="http://schemas.microsoft.com/office/drawing/2014/main" id="{842A82ED-A534-4CC5-964D-215674BE1CD9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597A6635-98A6-47A6-9C78-A73CE60B9B32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9" name="Ellipse 118">
                <a:extLst>
                  <a:ext uri="{FF2B5EF4-FFF2-40B4-BE49-F238E27FC236}">
                    <a16:creationId xmlns:a16="http://schemas.microsoft.com/office/drawing/2014/main" id="{1E201E1D-F07A-4973-87E1-B518C395BC19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0" name="Kreis: Hohl 16">
                <a:extLst>
                  <a:ext uri="{FF2B5EF4-FFF2-40B4-BE49-F238E27FC236}">
                    <a16:creationId xmlns:a16="http://schemas.microsoft.com/office/drawing/2014/main" id="{70BDFD7C-5F30-457F-8510-E2F3F5C14690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26F1B772-A01C-4437-A37E-5A3DAB5EF456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Ellipse 116">
                <a:extLst>
                  <a:ext uri="{FF2B5EF4-FFF2-40B4-BE49-F238E27FC236}">
                    <a16:creationId xmlns:a16="http://schemas.microsoft.com/office/drawing/2014/main" id="{39B2670D-6C03-4807-8E2D-989FC10D1D12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8" name="Kreis: Hohl 17">
                <a:extLst>
                  <a:ext uri="{FF2B5EF4-FFF2-40B4-BE49-F238E27FC236}">
                    <a16:creationId xmlns:a16="http://schemas.microsoft.com/office/drawing/2014/main" id="{3B4331DB-1F60-4CCC-92DF-06EE52AAA67D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5AC12B03-CC9A-455B-B646-4427C96AEACE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5" name="Ellipse 114">
                <a:extLst>
                  <a:ext uri="{FF2B5EF4-FFF2-40B4-BE49-F238E27FC236}">
                    <a16:creationId xmlns:a16="http://schemas.microsoft.com/office/drawing/2014/main" id="{8656EB23-7321-451D-87E7-73CAF0D8E343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6" name="Kreis: Hohl 18">
                <a:extLst>
                  <a:ext uri="{FF2B5EF4-FFF2-40B4-BE49-F238E27FC236}">
                    <a16:creationId xmlns:a16="http://schemas.microsoft.com/office/drawing/2014/main" id="{1F389F12-4BBB-4B23-A392-8D989F8645C1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2" name="Gruppieren 111">
              <a:extLst>
                <a:ext uri="{FF2B5EF4-FFF2-40B4-BE49-F238E27FC236}">
                  <a16:creationId xmlns:a16="http://schemas.microsoft.com/office/drawing/2014/main" id="{0675DF30-018E-4875-BC59-6A609E407284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3" name="Ellipse 112">
                <a:extLst>
                  <a:ext uri="{FF2B5EF4-FFF2-40B4-BE49-F238E27FC236}">
                    <a16:creationId xmlns:a16="http://schemas.microsoft.com/office/drawing/2014/main" id="{F040BEA7-1052-4D50-A69B-17E209B77EB8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4" name="Kreis: Hohl 19">
                <a:extLst>
                  <a:ext uri="{FF2B5EF4-FFF2-40B4-BE49-F238E27FC236}">
                    <a16:creationId xmlns:a16="http://schemas.microsoft.com/office/drawing/2014/main" id="{483A684A-7B71-4E23-B390-8ED113D81C53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4" name="Titel 1">
            <a:extLst>
              <a:ext uri="{FF2B5EF4-FFF2-40B4-BE49-F238E27FC236}">
                <a16:creationId xmlns:a16="http://schemas.microsoft.com/office/drawing/2014/main" id="{E1BA923B-1276-4F55-949B-5107EE3926D5}"/>
              </a:ext>
            </a:extLst>
          </p:cNvPr>
          <p:cNvSpPr txBox="1">
            <a:spLocks/>
          </p:cNvSpPr>
          <p:nvPr/>
        </p:nvSpPr>
        <p:spPr>
          <a:xfrm>
            <a:off x="319174" y="409955"/>
            <a:ext cx="2599867" cy="12095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i="1" dirty="0"/>
              <a:t>Multi-Step Attention </a:t>
            </a:r>
            <a:r>
              <a:rPr lang="en-US" sz="2400" dirty="0"/>
              <a:t>in </a:t>
            </a:r>
            <a:r>
              <a:rPr lang="en-US" sz="2400" b="1" dirty="0"/>
              <a:t>Natural Language</a:t>
            </a:r>
            <a:br>
              <a:rPr lang="en-US" sz="2400" b="1" dirty="0"/>
            </a:br>
            <a:r>
              <a:rPr lang="en-US" sz="2400" b="1" dirty="0"/>
              <a:t>Processing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80458D0D-8A66-4D15-A74C-B70E670D6D92}"/>
              </a:ext>
            </a:extLst>
          </p:cNvPr>
          <p:cNvSpPr/>
          <p:nvPr/>
        </p:nvSpPr>
        <p:spPr>
          <a:xfrm>
            <a:off x="3194892" y="408207"/>
            <a:ext cx="8677934" cy="4868641"/>
          </a:xfrm>
          <a:prstGeom prst="roundRect">
            <a:avLst>
              <a:gd name="adj" fmla="val 261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platzhalter 57">
            <a:extLst>
              <a:ext uri="{FF2B5EF4-FFF2-40B4-BE49-F238E27FC236}">
                <a16:creationId xmlns:a16="http://schemas.microsoft.com/office/drawing/2014/main" id="{7396DE80-CB4B-4A65-854F-054DFA6269AF}"/>
              </a:ext>
            </a:extLst>
          </p:cNvPr>
          <p:cNvSpPr txBox="1">
            <a:spLocks/>
          </p:cNvSpPr>
          <p:nvPr/>
        </p:nvSpPr>
        <p:spPr>
          <a:xfrm>
            <a:off x="319174" y="1821355"/>
            <a:ext cx="2599867" cy="3455491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Encoder: </a:t>
            </a:r>
            <a:r>
              <a:rPr lang="de-DE" sz="1800" dirty="0"/>
              <a:t>CNN</a:t>
            </a:r>
          </a:p>
          <a:p>
            <a:r>
              <a:rPr lang="de-DE" sz="1600" b="1" dirty="0" err="1"/>
              <a:t>Sequence</a:t>
            </a:r>
            <a:r>
              <a:rPr lang="de-DE" sz="1600" b="1" dirty="0"/>
              <a:t> </a:t>
            </a:r>
            <a:r>
              <a:rPr lang="de-DE" sz="1600" b="1" dirty="0" err="1"/>
              <a:t>of</a:t>
            </a:r>
            <a:r>
              <a:rPr lang="de-DE" sz="1600" b="1" dirty="0"/>
              <a:t> </a:t>
            </a:r>
            <a:r>
              <a:rPr lang="de-DE" sz="1600" b="1" dirty="0" err="1"/>
              <a:t>convolutional</a:t>
            </a:r>
            <a:r>
              <a:rPr lang="de-DE" sz="1600" b="1" dirty="0"/>
              <a:t> </a:t>
            </a:r>
            <a:r>
              <a:rPr lang="de-DE" sz="1600" b="1" dirty="0" err="1"/>
              <a:t>features</a:t>
            </a:r>
            <a:r>
              <a:rPr lang="de-DE" sz="1600" b="1" dirty="0"/>
              <a:t> </a:t>
            </a:r>
            <a:r>
              <a:rPr lang="de-DE" sz="1600" dirty="0" err="1"/>
              <a:t>encodes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context</a:t>
            </a:r>
            <a:r>
              <a:rPr lang="de-DE" sz="1600" dirty="0"/>
              <a:t> </a:t>
            </a:r>
            <a:r>
              <a:rPr lang="de-DE" sz="1600" dirty="0" err="1"/>
              <a:t>building</a:t>
            </a:r>
            <a:r>
              <a:rPr lang="de-DE" sz="1600" dirty="0"/>
              <a:t> </a:t>
            </a:r>
            <a:r>
              <a:rPr lang="de-DE" sz="1600" dirty="0" err="1"/>
              <a:t>stack</a:t>
            </a:r>
            <a:endParaRPr lang="de-DE" sz="1600" dirty="0"/>
          </a:p>
          <a:p>
            <a:r>
              <a:rPr lang="de-DE" sz="1800" b="1" dirty="0"/>
              <a:t>Decoder: </a:t>
            </a:r>
            <a:r>
              <a:rPr lang="de-DE" sz="1800" dirty="0"/>
              <a:t>CNN</a:t>
            </a:r>
            <a:br>
              <a:rPr lang="de-DE" sz="1800" dirty="0"/>
            </a:br>
            <a:endParaRPr lang="de-DE" sz="1800" dirty="0"/>
          </a:p>
          <a:p>
            <a:endParaRPr lang="de-DE" sz="1800" dirty="0"/>
          </a:p>
        </p:txBody>
      </p:sp>
      <p:sp>
        <p:nvSpPr>
          <p:cNvPr id="27" name="Textplatzhalter 57">
            <a:extLst>
              <a:ext uri="{FF2B5EF4-FFF2-40B4-BE49-F238E27FC236}">
                <a16:creationId xmlns:a16="http://schemas.microsoft.com/office/drawing/2014/main" id="{6AD714D9-F197-4688-BD0A-3E90B3FF3CCA}"/>
              </a:ext>
            </a:extLst>
          </p:cNvPr>
          <p:cNvSpPr txBox="1">
            <a:spLocks/>
          </p:cNvSpPr>
          <p:nvPr/>
        </p:nvSpPr>
        <p:spPr>
          <a:xfrm>
            <a:off x="3306495" y="554932"/>
            <a:ext cx="1904484" cy="513704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Encoder</a:t>
            </a:r>
            <a:endParaRPr lang="de-DE" sz="180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322AA5F-19FB-4C79-8248-49FD7FF1E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276" y="1014717"/>
            <a:ext cx="7491999" cy="404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88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D5F0415-C55B-4ED9-9DF1-D74BAA030AA3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F13640B0-4BE3-4472-8022-C02F14E30967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395F68A1-893D-4B86-88C6-9F9BABED5F76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1" name="Ellipse 120">
                <a:extLst>
                  <a:ext uri="{FF2B5EF4-FFF2-40B4-BE49-F238E27FC236}">
                    <a16:creationId xmlns:a16="http://schemas.microsoft.com/office/drawing/2014/main" id="{DED23199-A815-43A3-AFA2-E97C8F73E888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2" name="Kreis: Hohl 15">
                <a:extLst>
                  <a:ext uri="{FF2B5EF4-FFF2-40B4-BE49-F238E27FC236}">
                    <a16:creationId xmlns:a16="http://schemas.microsoft.com/office/drawing/2014/main" id="{842A82ED-A534-4CC5-964D-215674BE1CD9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597A6635-98A6-47A6-9C78-A73CE60B9B32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9" name="Ellipse 118">
                <a:extLst>
                  <a:ext uri="{FF2B5EF4-FFF2-40B4-BE49-F238E27FC236}">
                    <a16:creationId xmlns:a16="http://schemas.microsoft.com/office/drawing/2014/main" id="{1E201E1D-F07A-4973-87E1-B518C395BC19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0" name="Kreis: Hohl 16">
                <a:extLst>
                  <a:ext uri="{FF2B5EF4-FFF2-40B4-BE49-F238E27FC236}">
                    <a16:creationId xmlns:a16="http://schemas.microsoft.com/office/drawing/2014/main" id="{70BDFD7C-5F30-457F-8510-E2F3F5C14690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26F1B772-A01C-4437-A37E-5A3DAB5EF456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Ellipse 116">
                <a:extLst>
                  <a:ext uri="{FF2B5EF4-FFF2-40B4-BE49-F238E27FC236}">
                    <a16:creationId xmlns:a16="http://schemas.microsoft.com/office/drawing/2014/main" id="{39B2670D-6C03-4807-8E2D-989FC10D1D12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8" name="Kreis: Hohl 17">
                <a:extLst>
                  <a:ext uri="{FF2B5EF4-FFF2-40B4-BE49-F238E27FC236}">
                    <a16:creationId xmlns:a16="http://schemas.microsoft.com/office/drawing/2014/main" id="{3B4331DB-1F60-4CCC-92DF-06EE52AAA67D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5AC12B03-CC9A-455B-B646-4427C96AEACE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5" name="Ellipse 114">
                <a:extLst>
                  <a:ext uri="{FF2B5EF4-FFF2-40B4-BE49-F238E27FC236}">
                    <a16:creationId xmlns:a16="http://schemas.microsoft.com/office/drawing/2014/main" id="{8656EB23-7321-451D-87E7-73CAF0D8E343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6" name="Kreis: Hohl 18">
                <a:extLst>
                  <a:ext uri="{FF2B5EF4-FFF2-40B4-BE49-F238E27FC236}">
                    <a16:creationId xmlns:a16="http://schemas.microsoft.com/office/drawing/2014/main" id="{1F389F12-4BBB-4B23-A392-8D989F8645C1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2" name="Gruppieren 111">
              <a:extLst>
                <a:ext uri="{FF2B5EF4-FFF2-40B4-BE49-F238E27FC236}">
                  <a16:creationId xmlns:a16="http://schemas.microsoft.com/office/drawing/2014/main" id="{0675DF30-018E-4875-BC59-6A609E407284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3" name="Ellipse 112">
                <a:extLst>
                  <a:ext uri="{FF2B5EF4-FFF2-40B4-BE49-F238E27FC236}">
                    <a16:creationId xmlns:a16="http://schemas.microsoft.com/office/drawing/2014/main" id="{F040BEA7-1052-4D50-A69B-17E209B77EB8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4" name="Kreis: Hohl 19">
                <a:extLst>
                  <a:ext uri="{FF2B5EF4-FFF2-40B4-BE49-F238E27FC236}">
                    <a16:creationId xmlns:a16="http://schemas.microsoft.com/office/drawing/2014/main" id="{483A684A-7B71-4E23-B390-8ED113D81C53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4" name="Titel 1">
            <a:extLst>
              <a:ext uri="{FF2B5EF4-FFF2-40B4-BE49-F238E27FC236}">
                <a16:creationId xmlns:a16="http://schemas.microsoft.com/office/drawing/2014/main" id="{E1BA923B-1276-4F55-949B-5107EE3926D5}"/>
              </a:ext>
            </a:extLst>
          </p:cNvPr>
          <p:cNvSpPr txBox="1">
            <a:spLocks/>
          </p:cNvSpPr>
          <p:nvPr/>
        </p:nvSpPr>
        <p:spPr>
          <a:xfrm>
            <a:off x="319174" y="409955"/>
            <a:ext cx="2599867" cy="12095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i="1" dirty="0"/>
              <a:t>Multi-Step Attention </a:t>
            </a:r>
            <a:r>
              <a:rPr lang="en-US" sz="2400" dirty="0"/>
              <a:t>in </a:t>
            </a:r>
            <a:r>
              <a:rPr lang="en-US" sz="2400" b="1" dirty="0"/>
              <a:t>Natural Language</a:t>
            </a:r>
            <a:br>
              <a:rPr lang="en-US" sz="2400" b="1" dirty="0"/>
            </a:br>
            <a:r>
              <a:rPr lang="en-US" sz="2400" b="1" dirty="0"/>
              <a:t>Processing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80458D0D-8A66-4D15-A74C-B70E670D6D92}"/>
              </a:ext>
            </a:extLst>
          </p:cNvPr>
          <p:cNvSpPr/>
          <p:nvPr/>
        </p:nvSpPr>
        <p:spPr>
          <a:xfrm>
            <a:off x="3194892" y="408207"/>
            <a:ext cx="8677934" cy="4868641"/>
          </a:xfrm>
          <a:prstGeom prst="roundRect">
            <a:avLst>
              <a:gd name="adj" fmla="val 261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platzhalter 57">
            <a:extLst>
              <a:ext uri="{FF2B5EF4-FFF2-40B4-BE49-F238E27FC236}">
                <a16:creationId xmlns:a16="http://schemas.microsoft.com/office/drawing/2014/main" id="{7396DE80-CB4B-4A65-854F-054DFA6269AF}"/>
              </a:ext>
            </a:extLst>
          </p:cNvPr>
          <p:cNvSpPr txBox="1">
            <a:spLocks/>
          </p:cNvSpPr>
          <p:nvPr/>
        </p:nvSpPr>
        <p:spPr>
          <a:xfrm>
            <a:off x="319174" y="1821355"/>
            <a:ext cx="2599867" cy="3455491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Encoder: </a:t>
            </a:r>
            <a:r>
              <a:rPr lang="de-DE" sz="1800" dirty="0"/>
              <a:t>CNN</a:t>
            </a:r>
          </a:p>
          <a:p>
            <a:r>
              <a:rPr lang="de-DE" sz="1600" b="1" dirty="0" err="1"/>
              <a:t>Sequence</a:t>
            </a:r>
            <a:r>
              <a:rPr lang="de-DE" sz="1600" b="1" dirty="0"/>
              <a:t> </a:t>
            </a:r>
            <a:r>
              <a:rPr lang="de-DE" sz="1600" b="1" dirty="0" err="1"/>
              <a:t>of</a:t>
            </a:r>
            <a:r>
              <a:rPr lang="de-DE" sz="1600" b="1" dirty="0"/>
              <a:t> </a:t>
            </a:r>
            <a:r>
              <a:rPr lang="de-DE" sz="1600" b="1" dirty="0" err="1"/>
              <a:t>convolutional</a:t>
            </a:r>
            <a:r>
              <a:rPr lang="de-DE" sz="1600" b="1" dirty="0"/>
              <a:t> </a:t>
            </a:r>
            <a:r>
              <a:rPr lang="de-DE" sz="1600" b="1" dirty="0" err="1"/>
              <a:t>features</a:t>
            </a:r>
            <a:r>
              <a:rPr lang="de-DE" sz="1600" b="1" dirty="0"/>
              <a:t> </a:t>
            </a:r>
            <a:r>
              <a:rPr lang="de-DE" sz="1600" dirty="0" err="1"/>
              <a:t>encodes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context</a:t>
            </a:r>
            <a:r>
              <a:rPr lang="de-DE" sz="1600" dirty="0"/>
              <a:t> </a:t>
            </a:r>
            <a:r>
              <a:rPr lang="de-DE" sz="1600" dirty="0" err="1"/>
              <a:t>building</a:t>
            </a:r>
            <a:r>
              <a:rPr lang="de-DE" sz="1600" dirty="0"/>
              <a:t> </a:t>
            </a:r>
            <a:r>
              <a:rPr lang="de-DE" sz="1600" dirty="0" err="1"/>
              <a:t>stack</a:t>
            </a:r>
            <a:endParaRPr lang="de-DE" sz="1800" dirty="0"/>
          </a:p>
          <a:p>
            <a:r>
              <a:rPr lang="de-DE" sz="1800" b="1" dirty="0"/>
              <a:t>Decoder: </a:t>
            </a:r>
            <a:r>
              <a:rPr lang="de-DE" sz="1800" dirty="0"/>
              <a:t>CNN</a:t>
            </a:r>
          </a:p>
          <a:p>
            <a:r>
              <a:rPr lang="de-DE" sz="1600" b="1" dirty="0"/>
              <a:t>Multi-</a:t>
            </a:r>
            <a:r>
              <a:rPr lang="de-DE" sz="1600" b="1" dirty="0" err="1"/>
              <a:t>Step</a:t>
            </a:r>
            <a:r>
              <a:rPr lang="de-DE" sz="1600" b="1" dirty="0"/>
              <a:t> Attention</a:t>
            </a:r>
            <a:r>
              <a:rPr lang="de-DE" sz="1600" dirty="0"/>
              <a:t> </a:t>
            </a:r>
            <a:br>
              <a:rPr lang="de-DE" sz="1600" dirty="0"/>
            </a:br>
            <a:r>
              <a:rPr lang="de-DE" sz="1600" dirty="0" err="1"/>
              <a:t>allows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recover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current</a:t>
            </a:r>
            <a:r>
              <a:rPr lang="de-DE" sz="1600" dirty="0"/>
              <a:t> </a:t>
            </a:r>
            <a:r>
              <a:rPr lang="de-DE" sz="1600" dirty="0" err="1"/>
              <a:t>context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current</a:t>
            </a:r>
            <a:r>
              <a:rPr lang="de-DE" sz="1600" dirty="0"/>
              <a:t> </a:t>
            </a:r>
            <a:r>
              <a:rPr lang="de-DE" sz="1600" dirty="0" err="1"/>
              <a:t>deconvolutional</a:t>
            </a:r>
            <a:r>
              <a:rPr lang="de-DE" sz="1600" dirty="0"/>
              <a:t> </a:t>
            </a:r>
            <a:r>
              <a:rPr lang="de-DE" sz="1600" dirty="0" err="1"/>
              <a:t>steps</a:t>
            </a:r>
            <a:endParaRPr lang="de-DE" sz="1600" dirty="0"/>
          </a:p>
          <a:p>
            <a:endParaRPr lang="de-DE" sz="1800" dirty="0"/>
          </a:p>
          <a:p>
            <a:endParaRPr lang="de-DE" sz="1800" dirty="0"/>
          </a:p>
        </p:txBody>
      </p:sp>
      <p:sp>
        <p:nvSpPr>
          <p:cNvPr id="27" name="Textplatzhalter 57">
            <a:extLst>
              <a:ext uri="{FF2B5EF4-FFF2-40B4-BE49-F238E27FC236}">
                <a16:creationId xmlns:a16="http://schemas.microsoft.com/office/drawing/2014/main" id="{6AD714D9-F197-4688-BD0A-3E90B3FF3CCA}"/>
              </a:ext>
            </a:extLst>
          </p:cNvPr>
          <p:cNvSpPr txBox="1">
            <a:spLocks/>
          </p:cNvSpPr>
          <p:nvPr/>
        </p:nvSpPr>
        <p:spPr>
          <a:xfrm>
            <a:off x="3306495" y="554932"/>
            <a:ext cx="1904484" cy="513704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Decoder</a:t>
            </a:r>
            <a:endParaRPr lang="de-DE" sz="1800" dirty="0"/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3134A2C5-FBBE-4091-BF01-1169BF033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851" y="646684"/>
            <a:ext cx="7491999" cy="397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60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erader Verbinder 71">
            <a:extLst>
              <a:ext uri="{FF2B5EF4-FFF2-40B4-BE49-F238E27FC236}">
                <a16:creationId xmlns:a16="http://schemas.microsoft.com/office/drawing/2014/main" id="{1E4D76E4-041F-4471-99EA-11A16CD6EA4D}"/>
              </a:ext>
            </a:extLst>
          </p:cNvPr>
          <p:cNvCxnSpPr>
            <a:cxnSpLocks/>
          </p:cNvCxnSpPr>
          <p:nvPr/>
        </p:nvCxnSpPr>
        <p:spPr>
          <a:xfrm>
            <a:off x="0" y="2792687"/>
            <a:ext cx="11866880" cy="0"/>
          </a:xfrm>
          <a:prstGeom prst="line">
            <a:avLst/>
          </a:prstGeom>
          <a:ln w="304800" cap="flat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42DBC0A-A142-4015-83BF-8501384BAB62}"/>
              </a:ext>
            </a:extLst>
          </p:cNvPr>
          <p:cNvGrpSpPr/>
          <p:nvPr userDrawn="1"/>
        </p:nvGrpSpPr>
        <p:grpSpPr>
          <a:xfrm>
            <a:off x="1043176" y="2193247"/>
            <a:ext cx="1198873" cy="1198876"/>
            <a:chOff x="975360" y="2700721"/>
            <a:chExt cx="1198873" cy="119887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C3C52908-51B4-4B35-BE97-6BEF4EB39F1A}"/>
                </a:ext>
              </a:extLst>
            </p:cNvPr>
            <p:cNvSpPr/>
            <p:nvPr userDrawn="1"/>
          </p:nvSpPr>
          <p:spPr>
            <a:xfrm>
              <a:off x="975360" y="2700724"/>
              <a:ext cx="1198873" cy="119887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0" name="Kreis: Hohl 15">
              <a:extLst>
                <a:ext uri="{FF2B5EF4-FFF2-40B4-BE49-F238E27FC236}">
                  <a16:creationId xmlns:a16="http://schemas.microsoft.com/office/drawing/2014/main" id="{5F804B14-48F0-470D-B371-6F45B95F3AA6}"/>
                </a:ext>
              </a:extLst>
            </p:cNvPr>
            <p:cNvSpPr/>
            <p:nvPr userDrawn="1"/>
          </p:nvSpPr>
          <p:spPr>
            <a:xfrm>
              <a:off x="975360" y="2700721"/>
              <a:ext cx="1198873" cy="1198873"/>
            </a:xfrm>
            <a:prstGeom prst="donut">
              <a:avLst>
                <a:gd name="adj" fmla="val 1536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7DEB660B-7B22-4752-849F-E5DC828ED456}"/>
              </a:ext>
            </a:extLst>
          </p:cNvPr>
          <p:cNvGrpSpPr/>
          <p:nvPr userDrawn="1"/>
        </p:nvGrpSpPr>
        <p:grpSpPr>
          <a:xfrm>
            <a:off x="4047291" y="2193250"/>
            <a:ext cx="1198877" cy="1198874"/>
            <a:chOff x="4387101" y="2700724"/>
            <a:chExt cx="1198877" cy="1198874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6237DA26-0D00-4789-810D-1A8E4FE91E13}"/>
                </a:ext>
              </a:extLst>
            </p:cNvPr>
            <p:cNvSpPr/>
            <p:nvPr userDrawn="1"/>
          </p:nvSpPr>
          <p:spPr>
            <a:xfrm>
              <a:off x="4387101" y="2700724"/>
              <a:ext cx="1198873" cy="119887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8" name="Kreis: Hohl 16">
              <a:extLst>
                <a:ext uri="{FF2B5EF4-FFF2-40B4-BE49-F238E27FC236}">
                  <a16:creationId xmlns:a16="http://schemas.microsoft.com/office/drawing/2014/main" id="{FD7E7486-1670-4DE7-87EF-6B541C16AC76}"/>
                </a:ext>
              </a:extLst>
            </p:cNvPr>
            <p:cNvSpPr/>
            <p:nvPr userDrawn="1"/>
          </p:nvSpPr>
          <p:spPr>
            <a:xfrm>
              <a:off x="4387104" y="2700724"/>
              <a:ext cx="1198874" cy="1198874"/>
            </a:xfrm>
            <a:prstGeom prst="donut">
              <a:avLst>
                <a:gd name="adj" fmla="val 1536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6CFA42F9-4DBB-446B-9D2D-135E05A49203}"/>
              </a:ext>
            </a:extLst>
          </p:cNvPr>
          <p:cNvGrpSpPr/>
          <p:nvPr userDrawn="1"/>
        </p:nvGrpSpPr>
        <p:grpSpPr>
          <a:xfrm>
            <a:off x="5825294" y="2201988"/>
            <a:ext cx="1198873" cy="1198876"/>
            <a:chOff x="6165104" y="2709462"/>
            <a:chExt cx="1198873" cy="119887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D9E52CD1-DD66-493B-AC86-BE7C2A88AB83}"/>
                </a:ext>
              </a:extLst>
            </p:cNvPr>
            <p:cNvSpPr/>
            <p:nvPr userDrawn="1"/>
          </p:nvSpPr>
          <p:spPr>
            <a:xfrm>
              <a:off x="6165104" y="2709465"/>
              <a:ext cx="1198873" cy="119887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6" name="Kreis: Hohl 17">
              <a:extLst>
                <a:ext uri="{FF2B5EF4-FFF2-40B4-BE49-F238E27FC236}">
                  <a16:creationId xmlns:a16="http://schemas.microsoft.com/office/drawing/2014/main" id="{7854653A-56BA-4BC1-8A9D-745ABEC3F738}"/>
                </a:ext>
              </a:extLst>
            </p:cNvPr>
            <p:cNvSpPr/>
            <p:nvPr userDrawn="1"/>
          </p:nvSpPr>
          <p:spPr>
            <a:xfrm>
              <a:off x="6165104" y="2709462"/>
              <a:ext cx="1198873" cy="1198873"/>
            </a:xfrm>
            <a:prstGeom prst="donut">
              <a:avLst>
                <a:gd name="adj" fmla="val 1536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6F11BC6A-1F17-4454-857E-ECB158296183}"/>
              </a:ext>
            </a:extLst>
          </p:cNvPr>
          <p:cNvGrpSpPr/>
          <p:nvPr userDrawn="1"/>
        </p:nvGrpSpPr>
        <p:grpSpPr>
          <a:xfrm>
            <a:off x="7524234" y="2188099"/>
            <a:ext cx="1198877" cy="1198877"/>
            <a:chOff x="7864044" y="2695573"/>
            <a:chExt cx="1198877" cy="1198877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FFF098F5-AE28-4E73-8820-5D90637CBE8F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4" name="Kreis: Hohl 18">
              <a:extLst>
                <a:ext uri="{FF2B5EF4-FFF2-40B4-BE49-F238E27FC236}">
                  <a16:creationId xmlns:a16="http://schemas.microsoft.com/office/drawing/2014/main" id="{0AFD6B5F-1DE5-471C-BB06-D2BEB3D0698E}"/>
                </a:ext>
              </a:extLst>
            </p:cNvPr>
            <p:cNvSpPr/>
            <p:nvPr userDrawn="1"/>
          </p:nvSpPr>
          <p:spPr>
            <a:xfrm>
              <a:off x="7864044" y="2695573"/>
              <a:ext cx="1198877" cy="1198877"/>
            </a:xfrm>
            <a:prstGeom prst="donut">
              <a:avLst>
                <a:gd name="adj" fmla="val 1536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F434FD58-185C-4BBC-8CF9-5DBF3D3BA056}"/>
              </a:ext>
            </a:extLst>
          </p:cNvPr>
          <p:cNvGrpSpPr/>
          <p:nvPr userDrawn="1"/>
        </p:nvGrpSpPr>
        <p:grpSpPr>
          <a:xfrm>
            <a:off x="9264444" y="2193244"/>
            <a:ext cx="1198877" cy="1198877"/>
            <a:chOff x="9604254" y="2700718"/>
            <a:chExt cx="1198877" cy="1198877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0D129D73-3FEC-44EA-855F-C15916826434}"/>
                </a:ext>
              </a:extLst>
            </p:cNvPr>
            <p:cNvSpPr/>
            <p:nvPr userDrawn="1"/>
          </p:nvSpPr>
          <p:spPr>
            <a:xfrm>
              <a:off x="9604258" y="2700722"/>
              <a:ext cx="1198873" cy="119887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9">
              <a:extLst>
                <a:ext uri="{FF2B5EF4-FFF2-40B4-BE49-F238E27FC236}">
                  <a16:creationId xmlns:a16="http://schemas.microsoft.com/office/drawing/2014/main" id="{7F5D089E-1670-421C-B348-7778D7926000}"/>
                </a:ext>
              </a:extLst>
            </p:cNvPr>
            <p:cNvSpPr/>
            <p:nvPr userDrawn="1"/>
          </p:nvSpPr>
          <p:spPr>
            <a:xfrm>
              <a:off x="9604254" y="2700718"/>
              <a:ext cx="1198873" cy="1198873"/>
            </a:xfrm>
            <a:prstGeom prst="donut">
              <a:avLst>
                <a:gd name="adj" fmla="val 1536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C3F57626-C9AA-4032-97A0-AB6E1D9A7281}"/>
              </a:ext>
            </a:extLst>
          </p:cNvPr>
          <p:cNvGrpSpPr/>
          <p:nvPr/>
        </p:nvGrpSpPr>
        <p:grpSpPr>
          <a:xfrm>
            <a:off x="471670" y="3561592"/>
            <a:ext cx="2341884" cy="1537384"/>
            <a:chOff x="403854" y="4069066"/>
            <a:chExt cx="2341884" cy="153738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2" name="Raute 21">
              <a:extLst>
                <a:ext uri="{FF2B5EF4-FFF2-40B4-BE49-F238E27FC236}">
                  <a16:creationId xmlns:a16="http://schemas.microsoft.com/office/drawing/2014/main" id="{24480080-8DAC-4259-BC02-1BEEAADB67A7}"/>
                </a:ext>
              </a:extLst>
            </p:cNvPr>
            <p:cNvSpPr/>
            <p:nvPr userDrawn="1"/>
          </p:nvSpPr>
          <p:spPr>
            <a:xfrm>
              <a:off x="1244596" y="4069066"/>
              <a:ext cx="660400" cy="579120"/>
            </a:xfrm>
            <a:prstGeom prst="diamond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BE03D1B7-7298-4811-BCCC-B59083A57F26}"/>
                </a:ext>
              </a:extLst>
            </p:cNvPr>
            <p:cNvGrpSpPr/>
            <p:nvPr userDrawn="1"/>
          </p:nvGrpSpPr>
          <p:grpSpPr>
            <a:xfrm>
              <a:off x="403854" y="4331800"/>
              <a:ext cx="2341884" cy="1274650"/>
              <a:chOff x="403854" y="4331800"/>
              <a:chExt cx="2341884" cy="1274650"/>
            </a:xfrm>
          </p:grpSpPr>
          <p:sp>
            <p:nvSpPr>
              <p:cNvPr id="24" name="Rechteck: Abgerundete Ecken 20">
                <a:extLst>
                  <a:ext uri="{FF2B5EF4-FFF2-40B4-BE49-F238E27FC236}">
                    <a16:creationId xmlns:a16="http://schemas.microsoft.com/office/drawing/2014/main" id="{4674EDC6-A9D2-4450-A41B-DAE1EE251988}"/>
                  </a:ext>
                </a:extLst>
              </p:cNvPr>
              <p:cNvSpPr/>
              <p:nvPr userDrawn="1"/>
            </p:nvSpPr>
            <p:spPr>
              <a:xfrm>
                <a:off x="403854" y="4336472"/>
                <a:ext cx="2341884" cy="1269978"/>
              </a:xfrm>
              <a:prstGeom prst="roundRect">
                <a:avLst>
                  <a:gd name="adj" fmla="val 10267"/>
                </a:avLst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25" name="Rechteck: Abgerundete Ecken 21">
                <a:extLst>
                  <a:ext uri="{FF2B5EF4-FFF2-40B4-BE49-F238E27FC236}">
                    <a16:creationId xmlns:a16="http://schemas.microsoft.com/office/drawing/2014/main" id="{9B6CBEEE-3DBC-4F61-8585-B1044A4B3C0A}"/>
                  </a:ext>
                </a:extLst>
              </p:cNvPr>
              <p:cNvSpPr/>
              <p:nvPr userDrawn="1"/>
            </p:nvSpPr>
            <p:spPr>
              <a:xfrm>
                <a:off x="403854" y="4331800"/>
                <a:ext cx="2341884" cy="1104232"/>
              </a:xfrm>
              <a:prstGeom prst="roundRect">
                <a:avLst>
                  <a:gd name="adj" fmla="val 10267"/>
                </a:avLst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</p:grp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C54A6EA5-CB37-4E69-B20E-ACDB8B33D54D}"/>
              </a:ext>
            </a:extLst>
          </p:cNvPr>
          <p:cNvGrpSpPr/>
          <p:nvPr/>
        </p:nvGrpSpPr>
        <p:grpSpPr>
          <a:xfrm>
            <a:off x="5246167" y="3546499"/>
            <a:ext cx="2341884" cy="1537384"/>
            <a:chOff x="403854" y="4069066"/>
            <a:chExt cx="2341884" cy="153738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7" name="Raute 26">
              <a:extLst>
                <a:ext uri="{FF2B5EF4-FFF2-40B4-BE49-F238E27FC236}">
                  <a16:creationId xmlns:a16="http://schemas.microsoft.com/office/drawing/2014/main" id="{36542735-F737-4DB6-93D2-BEE2BB313C8A}"/>
                </a:ext>
              </a:extLst>
            </p:cNvPr>
            <p:cNvSpPr/>
            <p:nvPr userDrawn="1"/>
          </p:nvSpPr>
          <p:spPr>
            <a:xfrm>
              <a:off x="1244596" y="4069066"/>
              <a:ext cx="660400" cy="579120"/>
            </a:xfrm>
            <a:prstGeom prst="diamond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10BADB60-0535-456C-9A5E-9521D4E15E9B}"/>
                </a:ext>
              </a:extLst>
            </p:cNvPr>
            <p:cNvGrpSpPr/>
            <p:nvPr userDrawn="1"/>
          </p:nvGrpSpPr>
          <p:grpSpPr>
            <a:xfrm>
              <a:off x="403854" y="4331800"/>
              <a:ext cx="2341884" cy="1274650"/>
              <a:chOff x="403854" y="4331800"/>
              <a:chExt cx="2341884" cy="1274650"/>
            </a:xfrm>
          </p:grpSpPr>
          <p:sp>
            <p:nvSpPr>
              <p:cNvPr id="29" name="Rechteck: Abgerundete Ecken 33">
                <a:extLst>
                  <a:ext uri="{FF2B5EF4-FFF2-40B4-BE49-F238E27FC236}">
                    <a16:creationId xmlns:a16="http://schemas.microsoft.com/office/drawing/2014/main" id="{B39BDBC8-91B3-4DF1-9D7D-CB91B070A02D}"/>
                  </a:ext>
                </a:extLst>
              </p:cNvPr>
              <p:cNvSpPr/>
              <p:nvPr userDrawn="1"/>
            </p:nvSpPr>
            <p:spPr>
              <a:xfrm>
                <a:off x="403854" y="4336472"/>
                <a:ext cx="2341884" cy="1269978"/>
              </a:xfrm>
              <a:prstGeom prst="roundRect">
                <a:avLst>
                  <a:gd name="adj" fmla="val 1026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30" name="Rechteck: Abgerundete Ecken 34">
                <a:extLst>
                  <a:ext uri="{FF2B5EF4-FFF2-40B4-BE49-F238E27FC236}">
                    <a16:creationId xmlns:a16="http://schemas.microsoft.com/office/drawing/2014/main" id="{3D534735-8828-472A-A6A4-E528D91B0F39}"/>
                  </a:ext>
                </a:extLst>
              </p:cNvPr>
              <p:cNvSpPr/>
              <p:nvPr userDrawn="1"/>
            </p:nvSpPr>
            <p:spPr>
              <a:xfrm>
                <a:off x="403854" y="4331800"/>
                <a:ext cx="2341884" cy="1104232"/>
              </a:xfrm>
              <a:prstGeom prst="roundRect">
                <a:avLst>
                  <a:gd name="adj" fmla="val 10267"/>
                </a:avLst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</p:grp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2B4B9D28-37C0-40E7-80D4-A3474BC614D5}"/>
              </a:ext>
            </a:extLst>
          </p:cNvPr>
          <p:cNvGrpSpPr/>
          <p:nvPr/>
        </p:nvGrpSpPr>
        <p:grpSpPr>
          <a:xfrm>
            <a:off x="8692944" y="3561592"/>
            <a:ext cx="2341884" cy="1537384"/>
            <a:chOff x="403854" y="4069066"/>
            <a:chExt cx="2341884" cy="153738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2" name="Raute 31">
              <a:extLst>
                <a:ext uri="{FF2B5EF4-FFF2-40B4-BE49-F238E27FC236}">
                  <a16:creationId xmlns:a16="http://schemas.microsoft.com/office/drawing/2014/main" id="{D5F6253A-7FD2-404B-A592-F4EB2A11B091}"/>
                </a:ext>
              </a:extLst>
            </p:cNvPr>
            <p:cNvSpPr/>
            <p:nvPr userDrawn="1"/>
          </p:nvSpPr>
          <p:spPr>
            <a:xfrm>
              <a:off x="1244596" y="4069066"/>
              <a:ext cx="660400" cy="579120"/>
            </a:xfrm>
            <a:prstGeom prst="diamond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5E6BF03C-28E8-4845-97C7-2A3516D25445}"/>
                </a:ext>
              </a:extLst>
            </p:cNvPr>
            <p:cNvGrpSpPr/>
            <p:nvPr userDrawn="1"/>
          </p:nvGrpSpPr>
          <p:grpSpPr>
            <a:xfrm>
              <a:off x="403854" y="4331800"/>
              <a:ext cx="2341884" cy="1274650"/>
              <a:chOff x="403854" y="4331800"/>
              <a:chExt cx="2341884" cy="1274650"/>
            </a:xfrm>
          </p:grpSpPr>
          <p:sp>
            <p:nvSpPr>
              <p:cNvPr id="34" name="Rechteck: Abgerundete Ecken 38">
                <a:extLst>
                  <a:ext uri="{FF2B5EF4-FFF2-40B4-BE49-F238E27FC236}">
                    <a16:creationId xmlns:a16="http://schemas.microsoft.com/office/drawing/2014/main" id="{686C4F67-B9F0-4C05-9EBD-625A5D867F7E}"/>
                  </a:ext>
                </a:extLst>
              </p:cNvPr>
              <p:cNvSpPr/>
              <p:nvPr userDrawn="1"/>
            </p:nvSpPr>
            <p:spPr>
              <a:xfrm>
                <a:off x="403854" y="4336472"/>
                <a:ext cx="2341884" cy="1269978"/>
              </a:xfrm>
              <a:prstGeom prst="roundRect">
                <a:avLst>
                  <a:gd name="adj" fmla="val 10267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35" name="Rechteck: Abgerundete Ecken 39">
                <a:extLst>
                  <a:ext uri="{FF2B5EF4-FFF2-40B4-BE49-F238E27FC236}">
                    <a16:creationId xmlns:a16="http://schemas.microsoft.com/office/drawing/2014/main" id="{9460C68B-A420-4EDB-BFC5-C255266E5685}"/>
                  </a:ext>
                </a:extLst>
              </p:cNvPr>
              <p:cNvSpPr/>
              <p:nvPr userDrawn="1"/>
            </p:nvSpPr>
            <p:spPr>
              <a:xfrm>
                <a:off x="403854" y="4331800"/>
                <a:ext cx="2341884" cy="1104232"/>
              </a:xfrm>
              <a:prstGeom prst="roundRect">
                <a:avLst>
                  <a:gd name="adj" fmla="val 10267"/>
                </a:avLst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</p:grp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874A25DE-1A12-4EFA-A035-387EEC6DC426}"/>
              </a:ext>
            </a:extLst>
          </p:cNvPr>
          <p:cNvGrpSpPr/>
          <p:nvPr/>
        </p:nvGrpSpPr>
        <p:grpSpPr>
          <a:xfrm rot="10800000">
            <a:off x="3483413" y="524499"/>
            <a:ext cx="2341884" cy="1537384"/>
            <a:chOff x="403854" y="4069066"/>
            <a:chExt cx="2341884" cy="153738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7" name="Raute 36">
              <a:extLst>
                <a:ext uri="{FF2B5EF4-FFF2-40B4-BE49-F238E27FC236}">
                  <a16:creationId xmlns:a16="http://schemas.microsoft.com/office/drawing/2014/main" id="{32D73D8B-93DB-4899-A45E-CF362201046D}"/>
                </a:ext>
              </a:extLst>
            </p:cNvPr>
            <p:cNvSpPr/>
            <p:nvPr userDrawn="1"/>
          </p:nvSpPr>
          <p:spPr>
            <a:xfrm>
              <a:off x="1244596" y="4069066"/>
              <a:ext cx="660400" cy="579120"/>
            </a:xfrm>
            <a:prstGeom prst="diamond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4BEC3B1E-9D89-403B-9C6D-708FFA1F4336}"/>
                </a:ext>
              </a:extLst>
            </p:cNvPr>
            <p:cNvGrpSpPr/>
            <p:nvPr userDrawn="1"/>
          </p:nvGrpSpPr>
          <p:grpSpPr>
            <a:xfrm>
              <a:off x="403854" y="4321208"/>
              <a:ext cx="2341884" cy="1285242"/>
              <a:chOff x="403854" y="4321208"/>
              <a:chExt cx="2341884" cy="1285242"/>
            </a:xfrm>
          </p:grpSpPr>
          <p:sp>
            <p:nvSpPr>
              <p:cNvPr id="39" name="Rechteck: Abgerundete Ecken 48">
                <a:extLst>
                  <a:ext uri="{FF2B5EF4-FFF2-40B4-BE49-F238E27FC236}">
                    <a16:creationId xmlns:a16="http://schemas.microsoft.com/office/drawing/2014/main" id="{15F302E6-115A-4614-AF0F-69D9B68E60F4}"/>
                  </a:ext>
                </a:extLst>
              </p:cNvPr>
              <p:cNvSpPr/>
              <p:nvPr userDrawn="1"/>
            </p:nvSpPr>
            <p:spPr>
              <a:xfrm>
                <a:off x="403854" y="4336472"/>
                <a:ext cx="2341884" cy="1269978"/>
              </a:xfrm>
              <a:prstGeom prst="roundRect">
                <a:avLst>
                  <a:gd name="adj" fmla="val 10267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40" name="Rechteck: Abgerundete Ecken 49">
                <a:extLst>
                  <a:ext uri="{FF2B5EF4-FFF2-40B4-BE49-F238E27FC236}">
                    <a16:creationId xmlns:a16="http://schemas.microsoft.com/office/drawing/2014/main" id="{49CF85C1-4D4B-4F29-AD03-F1E838ADA01A}"/>
                  </a:ext>
                </a:extLst>
              </p:cNvPr>
              <p:cNvSpPr/>
              <p:nvPr userDrawn="1"/>
            </p:nvSpPr>
            <p:spPr>
              <a:xfrm>
                <a:off x="403854" y="4321208"/>
                <a:ext cx="2341884" cy="1104232"/>
              </a:xfrm>
              <a:prstGeom prst="roundRect">
                <a:avLst>
                  <a:gd name="adj" fmla="val 10267"/>
                </a:avLst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</p:grp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F4AE5209-08FF-471B-8EDC-C56A988B77CA}"/>
              </a:ext>
            </a:extLst>
          </p:cNvPr>
          <p:cNvGrpSpPr/>
          <p:nvPr/>
        </p:nvGrpSpPr>
        <p:grpSpPr>
          <a:xfrm rot="10800000">
            <a:off x="6922563" y="500802"/>
            <a:ext cx="2341884" cy="1537384"/>
            <a:chOff x="403854" y="4069066"/>
            <a:chExt cx="2341884" cy="153738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2" name="Raute 41">
              <a:extLst>
                <a:ext uri="{FF2B5EF4-FFF2-40B4-BE49-F238E27FC236}">
                  <a16:creationId xmlns:a16="http://schemas.microsoft.com/office/drawing/2014/main" id="{AFB963DE-CD66-4E15-B386-AD33831DF51F}"/>
                </a:ext>
              </a:extLst>
            </p:cNvPr>
            <p:cNvSpPr/>
            <p:nvPr userDrawn="1"/>
          </p:nvSpPr>
          <p:spPr>
            <a:xfrm>
              <a:off x="1244596" y="4069066"/>
              <a:ext cx="660400" cy="579120"/>
            </a:xfrm>
            <a:prstGeom prst="diamond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F8A11E8C-EE34-4053-850D-DBFDEDA5DCDC}"/>
                </a:ext>
              </a:extLst>
            </p:cNvPr>
            <p:cNvGrpSpPr/>
            <p:nvPr userDrawn="1"/>
          </p:nvGrpSpPr>
          <p:grpSpPr>
            <a:xfrm>
              <a:off x="403854" y="4321208"/>
              <a:ext cx="2341884" cy="1285242"/>
              <a:chOff x="403854" y="4321208"/>
              <a:chExt cx="2341884" cy="1285242"/>
            </a:xfrm>
          </p:grpSpPr>
          <p:sp>
            <p:nvSpPr>
              <p:cNvPr id="44" name="Rechteck: Abgerundete Ecken 53">
                <a:extLst>
                  <a:ext uri="{FF2B5EF4-FFF2-40B4-BE49-F238E27FC236}">
                    <a16:creationId xmlns:a16="http://schemas.microsoft.com/office/drawing/2014/main" id="{F5A6FF54-AFE4-4FF9-9A61-DABC427DAC2A}"/>
                  </a:ext>
                </a:extLst>
              </p:cNvPr>
              <p:cNvSpPr/>
              <p:nvPr userDrawn="1"/>
            </p:nvSpPr>
            <p:spPr>
              <a:xfrm>
                <a:off x="403854" y="4336472"/>
                <a:ext cx="2341884" cy="1269978"/>
              </a:xfrm>
              <a:prstGeom prst="roundRect">
                <a:avLst>
                  <a:gd name="adj" fmla="val 10267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45" name="Rechteck: Abgerundete Ecken 54">
                <a:extLst>
                  <a:ext uri="{FF2B5EF4-FFF2-40B4-BE49-F238E27FC236}">
                    <a16:creationId xmlns:a16="http://schemas.microsoft.com/office/drawing/2014/main" id="{5C162F52-1B8C-47F4-A01F-4BB8A55A8B5B}"/>
                  </a:ext>
                </a:extLst>
              </p:cNvPr>
              <p:cNvSpPr/>
              <p:nvPr userDrawn="1"/>
            </p:nvSpPr>
            <p:spPr>
              <a:xfrm>
                <a:off x="403854" y="4321208"/>
                <a:ext cx="2341884" cy="1104232"/>
              </a:xfrm>
              <a:prstGeom prst="roundRect">
                <a:avLst>
                  <a:gd name="adj" fmla="val 10267"/>
                </a:avLst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</p:grpSp>
      </p:grpSp>
      <p:sp>
        <p:nvSpPr>
          <p:cNvPr id="46" name="Textplatzhalter 57">
            <a:extLst>
              <a:ext uri="{FF2B5EF4-FFF2-40B4-BE49-F238E27FC236}">
                <a16:creationId xmlns:a16="http://schemas.microsoft.com/office/drawing/2014/main" id="{8E99CBFD-DA61-4BA9-B878-69780A73D221}"/>
              </a:ext>
            </a:extLst>
          </p:cNvPr>
          <p:cNvSpPr txBox="1">
            <a:spLocks/>
          </p:cNvSpPr>
          <p:nvPr/>
        </p:nvSpPr>
        <p:spPr>
          <a:xfrm>
            <a:off x="3547383" y="745984"/>
            <a:ext cx="2198688" cy="95579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80000"/>
              </a:lnSpc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i="1" dirty="0"/>
              <a:t>Visual Attention </a:t>
            </a:r>
            <a:r>
              <a:rPr lang="de-DE" sz="1600" dirty="0"/>
              <a:t>in</a:t>
            </a:r>
            <a:br>
              <a:rPr lang="de-DE" sz="1600" dirty="0"/>
            </a:br>
            <a:r>
              <a:rPr lang="de-DE" sz="1600" b="1" dirty="0"/>
              <a:t>Image </a:t>
            </a:r>
            <a:r>
              <a:rPr lang="de-DE" sz="1600" b="1" dirty="0" err="1"/>
              <a:t>Captioning</a:t>
            </a:r>
            <a:endParaRPr lang="de-DE" sz="1600" b="1" dirty="0"/>
          </a:p>
        </p:txBody>
      </p:sp>
      <p:sp>
        <p:nvSpPr>
          <p:cNvPr id="49" name="Textplatzhalter 57">
            <a:extLst>
              <a:ext uri="{FF2B5EF4-FFF2-40B4-BE49-F238E27FC236}">
                <a16:creationId xmlns:a16="http://schemas.microsoft.com/office/drawing/2014/main" id="{FB4FB955-9A30-47E3-A2E2-C7B98D83AE26}"/>
              </a:ext>
            </a:extLst>
          </p:cNvPr>
          <p:cNvSpPr txBox="1">
            <a:spLocks/>
          </p:cNvSpPr>
          <p:nvPr/>
        </p:nvSpPr>
        <p:spPr>
          <a:xfrm>
            <a:off x="6999404" y="1111013"/>
            <a:ext cx="2198688" cy="545707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50" name="Textplatzhalter 57">
            <a:extLst>
              <a:ext uri="{FF2B5EF4-FFF2-40B4-BE49-F238E27FC236}">
                <a16:creationId xmlns:a16="http://schemas.microsoft.com/office/drawing/2014/main" id="{72E65E7B-A67C-42C9-9C3A-A5A84B7280F9}"/>
              </a:ext>
            </a:extLst>
          </p:cNvPr>
          <p:cNvSpPr txBox="1">
            <a:spLocks/>
          </p:cNvSpPr>
          <p:nvPr/>
        </p:nvSpPr>
        <p:spPr>
          <a:xfrm>
            <a:off x="532639" y="3953225"/>
            <a:ext cx="2198688" cy="875504"/>
          </a:xfrm>
          <a:prstGeom prst="rect">
            <a:avLst/>
          </a:prstGeom>
        </p:spPr>
        <p:txBody>
          <a:bodyPr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i="1" dirty="0"/>
              <a:t>Visual Attention </a:t>
            </a:r>
            <a:r>
              <a:rPr lang="de-DE" sz="1600" dirty="0"/>
              <a:t>in</a:t>
            </a:r>
            <a:br>
              <a:rPr lang="de-DE" sz="1600" dirty="0"/>
            </a:br>
            <a:r>
              <a:rPr lang="de-DE" sz="1600" b="1" dirty="0"/>
              <a:t>Human </a:t>
            </a:r>
            <a:r>
              <a:rPr lang="de-DE" sz="1600" b="1" dirty="0" err="1"/>
              <a:t>Perception</a:t>
            </a:r>
            <a:endParaRPr lang="de-DE" sz="1600" b="1" dirty="0"/>
          </a:p>
        </p:txBody>
      </p:sp>
      <p:sp>
        <p:nvSpPr>
          <p:cNvPr id="54" name="Textplatzhalter 57">
            <a:extLst>
              <a:ext uri="{FF2B5EF4-FFF2-40B4-BE49-F238E27FC236}">
                <a16:creationId xmlns:a16="http://schemas.microsoft.com/office/drawing/2014/main" id="{35827504-61C9-4D2E-BAC0-04BA7F4CDE2C}"/>
              </a:ext>
            </a:extLst>
          </p:cNvPr>
          <p:cNvSpPr txBox="1">
            <a:spLocks/>
          </p:cNvSpPr>
          <p:nvPr/>
        </p:nvSpPr>
        <p:spPr>
          <a:xfrm>
            <a:off x="8763754" y="3942589"/>
            <a:ext cx="2198688" cy="899705"/>
          </a:xfrm>
          <a:prstGeom prst="rect">
            <a:avLst/>
          </a:prstGeom>
        </p:spPr>
        <p:txBody>
          <a:bodyPr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i="1" dirty="0"/>
              <a:t>Self-Attention</a:t>
            </a:r>
            <a:r>
              <a:rPr lang="de-DE" sz="1600" dirty="0"/>
              <a:t> in</a:t>
            </a:r>
            <a:br>
              <a:rPr lang="de-DE" sz="1600" dirty="0"/>
            </a:br>
            <a:r>
              <a:rPr lang="de-DE" sz="1600" b="1" dirty="0"/>
              <a:t>Natural Language</a:t>
            </a:r>
            <a:br>
              <a:rPr lang="de-DE" sz="1600" b="1" dirty="0"/>
            </a:br>
            <a:r>
              <a:rPr lang="de-DE" sz="1600" b="1" dirty="0"/>
              <a:t>Processing</a:t>
            </a:r>
          </a:p>
        </p:txBody>
      </p:sp>
      <p:sp>
        <p:nvSpPr>
          <p:cNvPr id="55" name="Textplatzhalter 57">
            <a:extLst>
              <a:ext uri="{FF2B5EF4-FFF2-40B4-BE49-F238E27FC236}">
                <a16:creationId xmlns:a16="http://schemas.microsoft.com/office/drawing/2014/main" id="{DF47308D-5D3B-47C0-A2BF-C7439C11D856}"/>
              </a:ext>
            </a:extLst>
          </p:cNvPr>
          <p:cNvSpPr txBox="1">
            <a:spLocks/>
          </p:cNvSpPr>
          <p:nvPr/>
        </p:nvSpPr>
        <p:spPr>
          <a:xfrm>
            <a:off x="8763754" y="4265290"/>
            <a:ext cx="2198688" cy="563439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de-DE" dirty="0"/>
            </a:br>
            <a:endParaRPr lang="de-DE" dirty="0"/>
          </a:p>
        </p:txBody>
      </p:sp>
      <p:sp>
        <p:nvSpPr>
          <p:cNvPr id="56" name="Textplatzhalter 68">
            <a:extLst>
              <a:ext uri="{FF2B5EF4-FFF2-40B4-BE49-F238E27FC236}">
                <a16:creationId xmlns:a16="http://schemas.microsoft.com/office/drawing/2014/main" id="{92F624F5-1685-45F3-A8FC-E434229AB49C}"/>
              </a:ext>
            </a:extLst>
          </p:cNvPr>
          <p:cNvSpPr txBox="1">
            <a:spLocks/>
          </p:cNvSpPr>
          <p:nvPr/>
        </p:nvSpPr>
        <p:spPr>
          <a:xfrm>
            <a:off x="1312412" y="2481514"/>
            <a:ext cx="660400" cy="62233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72000" rIns="72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err="1"/>
              <a:t>since</a:t>
            </a:r>
            <a:br>
              <a:rPr lang="de-DE" sz="1200" dirty="0"/>
            </a:br>
            <a:r>
              <a:rPr lang="de-DE" dirty="0"/>
              <a:t>1990s</a:t>
            </a:r>
          </a:p>
        </p:txBody>
      </p:sp>
      <p:sp>
        <p:nvSpPr>
          <p:cNvPr id="57" name="Textplatzhalter 68">
            <a:extLst>
              <a:ext uri="{FF2B5EF4-FFF2-40B4-BE49-F238E27FC236}">
                <a16:creationId xmlns:a16="http://schemas.microsoft.com/office/drawing/2014/main" id="{656F9A1F-13D6-45D3-AB21-1093115E4E7B}"/>
              </a:ext>
            </a:extLst>
          </p:cNvPr>
          <p:cNvSpPr txBox="1">
            <a:spLocks/>
          </p:cNvSpPr>
          <p:nvPr/>
        </p:nvSpPr>
        <p:spPr>
          <a:xfrm>
            <a:off x="4228212" y="2579477"/>
            <a:ext cx="822348" cy="42875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72000" rIns="72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err="1"/>
              <a:t>since</a:t>
            </a:r>
            <a:br>
              <a:rPr lang="de-DE" dirty="0"/>
            </a:br>
            <a:r>
              <a:rPr lang="de-DE" dirty="0"/>
              <a:t>2014</a:t>
            </a:r>
          </a:p>
        </p:txBody>
      </p:sp>
      <p:sp>
        <p:nvSpPr>
          <p:cNvPr id="58" name="Textplatzhalter 68">
            <a:extLst>
              <a:ext uri="{FF2B5EF4-FFF2-40B4-BE49-F238E27FC236}">
                <a16:creationId xmlns:a16="http://schemas.microsoft.com/office/drawing/2014/main" id="{4AB8E038-7EC1-4D18-896D-CB7EDC705A44}"/>
              </a:ext>
            </a:extLst>
          </p:cNvPr>
          <p:cNvSpPr txBox="1">
            <a:spLocks/>
          </p:cNvSpPr>
          <p:nvPr/>
        </p:nvSpPr>
        <p:spPr>
          <a:xfrm>
            <a:off x="6095839" y="2481515"/>
            <a:ext cx="660400" cy="61104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72000" rIns="72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err="1"/>
              <a:t>since</a:t>
            </a:r>
            <a:br>
              <a:rPr lang="de-DE" sz="1400" dirty="0"/>
            </a:br>
            <a:r>
              <a:rPr lang="de-DE" dirty="0"/>
              <a:t>2015</a:t>
            </a:r>
          </a:p>
        </p:txBody>
      </p:sp>
      <p:sp>
        <p:nvSpPr>
          <p:cNvPr id="59" name="Textplatzhalter 68">
            <a:extLst>
              <a:ext uri="{FF2B5EF4-FFF2-40B4-BE49-F238E27FC236}">
                <a16:creationId xmlns:a16="http://schemas.microsoft.com/office/drawing/2014/main" id="{6B4E0AAF-7D60-4D0B-87B1-550632FEDC1D}"/>
              </a:ext>
            </a:extLst>
          </p:cNvPr>
          <p:cNvSpPr txBox="1">
            <a:spLocks/>
          </p:cNvSpPr>
          <p:nvPr/>
        </p:nvSpPr>
        <p:spPr>
          <a:xfrm>
            <a:off x="7793472" y="2481514"/>
            <a:ext cx="660400" cy="55704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72000" rIns="72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err="1"/>
              <a:t>since</a:t>
            </a:r>
            <a:br>
              <a:rPr lang="de-DE" dirty="0"/>
            </a:br>
            <a:r>
              <a:rPr lang="de-DE" dirty="0"/>
              <a:t>2016</a:t>
            </a:r>
          </a:p>
        </p:txBody>
      </p:sp>
      <p:sp>
        <p:nvSpPr>
          <p:cNvPr id="60" name="Textplatzhalter 68">
            <a:extLst>
              <a:ext uri="{FF2B5EF4-FFF2-40B4-BE49-F238E27FC236}">
                <a16:creationId xmlns:a16="http://schemas.microsoft.com/office/drawing/2014/main" id="{C106904F-0692-499F-8FD2-AE3B963F74EB}"/>
              </a:ext>
            </a:extLst>
          </p:cNvPr>
          <p:cNvSpPr txBox="1">
            <a:spLocks/>
          </p:cNvSpPr>
          <p:nvPr/>
        </p:nvSpPr>
        <p:spPr>
          <a:xfrm>
            <a:off x="9532898" y="2505984"/>
            <a:ext cx="660400" cy="57573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72000" rIns="72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err="1"/>
              <a:t>since</a:t>
            </a:r>
            <a:br>
              <a:rPr lang="de-DE" dirty="0"/>
            </a:br>
            <a:r>
              <a:rPr lang="de-DE" dirty="0"/>
              <a:t>2017</a:t>
            </a:r>
          </a:p>
        </p:txBody>
      </p:sp>
      <p:sp>
        <p:nvSpPr>
          <p:cNvPr id="63" name="Textplatzhalter 57">
            <a:extLst>
              <a:ext uri="{FF2B5EF4-FFF2-40B4-BE49-F238E27FC236}">
                <a16:creationId xmlns:a16="http://schemas.microsoft.com/office/drawing/2014/main" id="{93FE92B1-D332-4567-91C5-E45604793D14}"/>
              </a:ext>
            </a:extLst>
          </p:cNvPr>
          <p:cNvSpPr txBox="1">
            <a:spLocks/>
          </p:cNvSpPr>
          <p:nvPr/>
        </p:nvSpPr>
        <p:spPr>
          <a:xfrm>
            <a:off x="5293335" y="3949589"/>
            <a:ext cx="2198688" cy="8776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80000"/>
              </a:lnSpc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i="1" dirty="0"/>
              <a:t>Global Attention</a:t>
            </a:r>
            <a:r>
              <a:rPr lang="de-DE" sz="1600" dirty="0"/>
              <a:t> in</a:t>
            </a:r>
            <a:br>
              <a:rPr lang="de-DE" sz="1600" b="1" dirty="0"/>
            </a:br>
            <a:r>
              <a:rPr lang="de-DE" sz="1600" b="1" dirty="0"/>
              <a:t>Machine Translation</a:t>
            </a:r>
          </a:p>
        </p:txBody>
      </p:sp>
      <p:sp>
        <p:nvSpPr>
          <p:cNvPr id="68" name="Textplatzhalter 57">
            <a:extLst>
              <a:ext uri="{FF2B5EF4-FFF2-40B4-BE49-F238E27FC236}">
                <a16:creationId xmlns:a16="http://schemas.microsoft.com/office/drawing/2014/main" id="{C3C2314D-E4A8-49D0-8480-111F66DDB876}"/>
              </a:ext>
            </a:extLst>
          </p:cNvPr>
          <p:cNvSpPr txBox="1">
            <a:spLocks/>
          </p:cNvSpPr>
          <p:nvPr/>
        </p:nvSpPr>
        <p:spPr>
          <a:xfrm>
            <a:off x="6999404" y="774399"/>
            <a:ext cx="2198688" cy="9273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80000"/>
              </a:lnSpc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i="1" dirty="0"/>
              <a:t>Multi-</a:t>
            </a:r>
            <a:r>
              <a:rPr lang="de-DE" sz="1600" i="1" dirty="0" err="1"/>
              <a:t>Step</a:t>
            </a:r>
            <a:r>
              <a:rPr lang="de-DE" sz="1600" i="1" dirty="0"/>
              <a:t> Attention</a:t>
            </a:r>
            <a:r>
              <a:rPr lang="de-DE" sz="1600" dirty="0"/>
              <a:t> in</a:t>
            </a:r>
            <a:br>
              <a:rPr lang="de-DE" sz="1600" dirty="0"/>
            </a:br>
            <a:r>
              <a:rPr lang="de-DE" sz="1600" b="1" dirty="0"/>
              <a:t>Natural Language</a:t>
            </a:r>
            <a:br>
              <a:rPr lang="de-DE" sz="1600" b="1" dirty="0"/>
            </a:br>
            <a:r>
              <a:rPr lang="de-DE" sz="1600" b="1" dirty="0"/>
              <a:t>Processing</a:t>
            </a:r>
          </a:p>
        </p:txBody>
      </p: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6CF67FBB-CEFE-40B2-A0E5-BB5371D269AE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BFE1B69B-6EBD-461B-8D9B-E5D30DB1DDF3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65" name="Gruppieren 64">
              <a:extLst>
                <a:ext uri="{FF2B5EF4-FFF2-40B4-BE49-F238E27FC236}">
                  <a16:creationId xmlns:a16="http://schemas.microsoft.com/office/drawing/2014/main" id="{ED95A25E-B058-4FB0-B13C-A7F62C943604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81" name="Ellipse 80">
                <a:extLst>
                  <a:ext uri="{FF2B5EF4-FFF2-40B4-BE49-F238E27FC236}">
                    <a16:creationId xmlns:a16="http://schemas.microsoft.com/office/drawing/2014/main" id="{383A5CDD-EB07-452F-ABC0-9088EC6D2727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82" name="Kreis: Hohl 15">
                <a:extLst>
                  <a:ext uri="{FF2B5EF4-FFF2-40B4-BE49-F238E27FC236}">
                    <a16:creationId xmlns:a16="http://schemas.microsoft.com/office/drawing/2014/main" id="{0F2FE604-9652-43C0-B543-29EDD87DCC94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6" name="Gruppieren 65">
              <a:extLst>
                <a:ext uri="{FF2B5EF4-FFF2-40B4-BE49-F238E27FC236}">
                  <a16:creationId xmlns:a16="http://schemas.microsoft.com/office/drawing/2014/main" id="{B1C31F6C-958B-4BAD-BF96-C8F3A6CA759F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9" name="Ellipse 78">
                <a:extLst>
                  <a:ext uri="{FF2B5EF4-FFF2-40B4-BE49-F238E27FC236}">
                    <a16:creationId xmlns:a16="http://schemas.microsoft.com/office/drawing/2014/main" id="{51DCCDC3-CA71-4064-A067-90952C2C19A5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80" name="Kreis: Hohl 16">
                <a:extLst>
                  <a:ext uri="{FF2B5EF4-FFF2-40B4-BE49-F238E27FC236}">
                    <a16:creationId xmlns:a16="http://schemas.microsoft.com/office/drawing/2014/main" id="{BAD2B895-5621-494F-82C6-74F808E0442E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447F8F5C-5834-47D2-A477-6502745CC624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7" name="Ellipse 76">
                <a:extLst>
                  <a:ext uri="{FF2B5EF4-FFF2-40B4-BE49-F238E27FC236}">
                    <a16:creationId xmlns:a16="http://schemas.microsoft.com/office/drawing/2014/main" id="{5BA00952-6096-453D-B3FA-E842E336E732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78" name="Kreis: Hohl 17">
                <a:extLst>
                  <a:ext uri="{FF2B5EF4-FFF2-40B4-BE49-F238E27FC236}">
                    <a16:creationId xmlns:a16="http://schemas.microsoft.com/office/drawing/2014/main" id="{4B072F63-8BB7-45E7-9870-3F16944BD4D0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9" name="Gruppieren 68">
              <a:extLst>
                <a:ext uri="{FF2B5EF4-FFF2-40B4-BE49-F238E27FC236}">
                  <a16:creationId xmlns:a16="http://schemas.microsoft.com/office/drawing/2014/main" id="{43F298C9-A6F9-4AC8-9CC9-ADC44F527B4C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5" name="Ellipse 74">
                <a:extLst>
                  <a:ext uri="{FF2B5EF4-FFF2-40B4-BE49-F238E27FC236}">
                    <a16:creationId xmlns:a16="http://schemas.microsoft.com/office/drawing/2014/main" id="{2092C521-234D-432D-B5D1-C89E6BE6F0B8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76" name="Kreis: Hohl 18">
                <a:extLst>
                  <a:ext uri="{FF2B5EF4-FFF2-40B4-BE49-F238E27FC236}">
                    <a16:creationId xmlns:a16="http://schemas.microsoft.com/office/drawing/2014/main" id="{70BFD755-1699-468C-9DE5-D237554D6F88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06E7E3EA-A9BE-4281-AD42-DE3A16216326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3" name="Ellipse 72">
                <a:extLst>
                  <a:ext uri="{FF2B5EF4-FFF2-40B4-BE49-F238E27FC236}">
                    <a16:creationId xmlns:a16="http://schemas.microsoft.com/office/drawing/2014/main" id="{59940DDE-B761-459C-AE5A-EE522F1C2D26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74" name="Kreis: Hohl 19">
                <a:extLst>
                  <a:ext uri="{FF2B5EF4-FFF2-40B4-BE49-F238E27FC236}">
                    <a16:creationId xmlns:a16="http://schemas.microsoft.com/office/drawing/2014/main" id="{59334D92-3A12-4D51-B88E-C39E60A5280A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796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C5F812F2-FF60-4288-934E-BA3CE2477167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F13640B0-4BE3-4472-8022-C02F14E30967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395F68A1-893D-4B86-88C6-9F9BABED5F76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1" name="Ellipse 120">
                <a:extLst>
                  <a:ext uri="{FF2B5EF4-FFF2-40B4-BE49-F238E27FC236}">
                    <a16:creationId xmlns:a16="http://schemas.microsoft.com/office/drawing/2014/main" id="{DED23199-A815-43A3-AFA2-E97C8F73E888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2" name="Kreis: Hohl 15">
                <a:extLst>
                  <a:ext uri="{FF2B5EF4-FFF2-40B4-BE49-F238E27FC236}">
                    <a16:creationId xmlns:a16="http://schemas.microsoft.com/office/drawing/2014/main" id="{842A82ED-A534-4CC5-964D-215674BE1CD9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597A6635-98A6-47A6-9C78-A73CE60B9B32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9" name="Ellipse 118">
                <a:extLst>
                  <a:ext uri="{FF2B5EF4-FFF2-40B4-BE49-F238E27FC236}">
                    <a16:creationId xmlns:a16="http://schemas.microsoft.com/office/drawing/2014/main" id="{1E201E1D-F07A-4973-87E1-B518C395BC19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0" name="Kreis: Hohl 16">
                <a:extLst>
                  <a:ext uri="{FF2B5EF4-FFF2-40B4-BE49-F238E27FC236}">
                    <a16:creationId xmlns:a16="http://schemas.microsoft.com/office/drawing/2014/main" id="{70BDFD7C-5F30-457F-8510-E2F3F5C14690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26F1B772-A01C-4437-A37E-5A3DAB5EF456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Ellipse 116">
                <a:extLst>
                  <a:ext uri="{FF2B5EF4-FFF2-40B4-BE49-F238E27FC236}">
                    <a16:creationId xmlns:a16="http://schemas.microsoft.com/office/drawing/2014/main" id="{39B2670D-6C03-4807-8E2D-989FC10D1D12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8" name="Kreis: Hohl 17">
                <a:extLst>
                  <a:ext uri="{FF2B5EF4-FFF2-40B4-BE49-F238E27FC236}">
                    <a16:creationId xmlns:a16="http://schemas.microsoft.com/office/drawing/2014/main" id="{3B4331DB-1F60-4CCC-92DF-06EE52AAA67D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5AC12B03-CC9A-455B-B646-4427C96AEACE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5" name="Ellipse 114">
                <a:extLst>
                  <a:ext uri="{FF2B5EF4-FFF2-40B4-BE49-F238E27FC236}">
                    <a16:creationId xmlns:a16="http://schemas.microsoft.com/office/drawing/2014/main" id="{8656EB23-7321-451D-87E7-73CAF0D8E343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6" name="Kreis: Hohl 18">
                <a:extLst>
                  <a:ext uri="{FF2B5EF4-FFF2-40B4-BE49-F238E27FC236}">
                    <a16:creationId xmlns:a16="http://schemas.microsoft.com/office/drawing/2014/main" id="{1F389F12-4BBB-4B23-A392-8D989F8645C1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2" name="Gruppieren 111">
              <a:extLst>
                <a:ext uri="{FF2B5EF4-FFF2-40B4-BE49-F238E27FC236}">
                  <a16:creationId xmlns:a16="http://schemas.microsoft.com/office/drawing/2014/main" id="{0675DF30-018E-4875-BC59-6A609E407284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3" name="Ellipse 112">
                <a:extLst>
                  <a:ext uri="{FF2B5EF4-FFF2-40B4-BE49-F238E27FC236}">
                    <a16:creationId xmlns:a16="http://schemas.microsoft.com/office/drawing/2014/main" id="{F040BEA7-1052-4D50-A69B-17E209B77EB8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4" name="Kreis: Hohl 19">
                <a:extLst>
                  <a:ext uri="{FF2B5EF4-FFF2-40B4-BE49-F238E27FC236}">
                    <a16:creationId xmlns:a16="http://schemas.microsoft.com/office/drawing/2014/main" id="{483A684A-7B71-4E23-B390-8ED113D81C53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4" name="Titel 1">
            <a:extLst>
              <a:ext uri="{FF2B5EF4-FFF2-40B4-BE49-F238E27FC236}">
                <a16:creationId xmlns:a16="http://schemas.microsoft.com/office/drawing/2014/main" id="{E1BA923B-1276-4F55-949B-5107EE3926D5}"/>
              </a:ext>
            </a:extLst>
          </p:cNvPr>
          <p:cNvSpPr txBox="1">
            <a:spLocks/>
          </p:cNvSpPr>
          <p:nvPr/>
        </p:nvSpPr>
        <p:spPr>
          <a:xfrm>
            <a:off x="319174" y="409955"/>
            <a:ext cx="2599867" cy="13783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i="1" dirty="0"/>
              <a:t>Self-Attention</a:t>
            </a:r>
            <a:r>
              <a:rPr lang="en-US" sz="2400" dirty="0"/>
              <a:t> in</a:t>
            </a:r>
            <a:br>
              <a:rPr lang="en-US" sz="2400" b="1" dirty="0"/>
            </a:br>
            <a:r>
              <a:rPr lang="en-US" sz="2400" b="1" dirty="0"/>
              <a:t>Natural Language Processing</a:t>
            </a: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EB9F1190-6EBE-4D47-ADD0-5F99D7D36212}"/>
              </a:ext>
            </a:extLst>
          </p:cNvPr>
          <p:cNvSpPr/>
          <p:nvPr/>
        </p:nvSpPr>
        <p:spPr>
          <a:xfrm>
            <a:off x="3194892" y="408207"/>
            <a:ext cx="8677934" cy="4868641"/>
          </a:xfrm>
          <a:prstGeom prst="roundRect">
            <a:avLst>
              <a:gd name="adj" fmla="val 261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platzhalter 57">
            <a:extLst>
              <a:ext uri="{FF2B5EF4-FFF2-40B4-BE49-F238E27FC236}">
                <a16:creationId xmlns:a16="http://schemas.microsoft.com/office/drawing/2014/main" id="{0B640A08-7A73-4B1E-BBA5-1C40DE20E6E1}"/>
              </a:ext>
            </a:extLst>
          </p:cNvPr>
          <p:cNvSpPr txBox="1">
            <a:spLocks/>
          </p:cNvSpPr>
          <p:nvPr/>
        </p:nvSpPr>
        <p:spPr>
          <a:xfrm>
            <a:off x="319174" y="1821355"/>
            <a:ext cx="2599867" cy="3455491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Encoder:</a:t>
            </a:r>
            <a:r>
              <a:rPr lang="de-DE" sz="1800" dirty="0"/>
              <a:t> </a:t>
            </a:r>
            <a:r>
              <a:rPr lang="de-DE" sz="1800" dirty="0" err="1"/>
              <a:t>Stacked</a:t>
            </a:r>
            <a:r>
              <a:rPr lang="de-DE" sz="1800" dirty="0"/>
              <a:t> ANN</a:t>
            </a:r>
          </a:p>
          <a:p>
            <a:r>
              <a:rPr lang="de-DE" sz="1800" b="1" dirty="0"/>
              <a:t>Decoder:</a:t>
            </a:r>
            <a:r>
              <a:rPr lang="de-DE" sz="1800" dirty="0"/>
              <a:t> </a:t>
            </a:r>
            <a:r>
              <a:rPr lang="de-DE" sz="1800" dirty="0" err="1"/>
              <a:t>Stacked</a:t>
            </a:r>
            <a:r>
              <a:rPr lang="de-DE" sz="1800" dirty="0"/>
              <a:t> ANN</a:t>
            </a:r>
            <a:br>
              <a:rPr lang="de-DE" sz="1800" dirty="0"/>
            </a:br>
            <a:endParaRPr lang="de-DE" sz="1800" dirty="0"/>
          </a:p>
          <a:p>
            <a:endParaRPr lang="de-DE" sz="1800" dirty="0"/>
          </a:p>
        </p:txBody>
      </p:sp>
      <p:pic>
        <p:nvPicPr>
          <p:cNvPr id="3" name="Grafik 2" descr="Ein Bild, das Essen, Uhr enthält.&#10;&#10;Automatisch generierte Beschreibung">
            <a:extLst>
              <a:ext uri="{FF2B5EF4-FFF2-40B4-BE49-F238E27FC236}">
                <a16:creationId xmlns:a16="http://schemas.microsoft.com/office/drawing/2014/main" id="{82968A57-1A0F-4607-89A8-0D41783E2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447" y="914663"/>
            <a:ext cx="7988824" cy="3855728"/>
          </a:xfrm>
          <a:prstGeom prst="rect">
            <a:avLst/>
          </a:prstGeom>
        </p:spPr>
      </p:pic>
      <p:sp>
        <p:nvSpPr>
          <p:cNvPr id="28" name="Textplatzhalter 57">
            <a:extLst>
              <a:ext uri="{FF2B5EF4-FFF2-40B4-BE49-F238E27FC236}">
                <a16:creationId xmlns:a16="http://schemas.microsoft.com/office/drawing/2014/main" id="{F3DA2984-DCE0-4FDD-85D0-B0BCEE2899BC}"/>
              </a:ext>
            </a:extLst>
          </p:cNvPr>
          <p:cNvSpPr txBox="1">
            <a:spLocks/>
          </p:cNvSpPr>
          <p:nvPr/>
        </p:nvSpPr>
        <p:spPr>
          <a:xfrm>
            <a:off x="3306495" y="554932"/>
            <a:ext cx="1904484" cy="513704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Architecture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880410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C5F812F2-FF60-4288-934E-BA3CE2477167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F13640B0-4BE3-4472-8022-C02F14E30967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395F68A1-893D-4B86-88C6-9F9BABED5F76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1" name="Ellipse 120">
                <a:extLst>
                  <a:ext uri="{FF2B5EF4-FFF2-40B4-BE49-F238E27FC236}">
                    <a16:creationId xmlns:a16="http://schemas.microsoft.com/office/drawing/2014/main" id="{DED23199-A815-43A3-AFA2-E97C8F73E888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2" name="Kreis: Hohl 15">
                <a:extLst>
                  <a:ext uri="{FF2B5EF4-FFF2-40B4-BE49-F238E27FC236}">
                    <a16:creationId xmlns:a16="http://schemas.microsoft.com/office/drawing/2014/main" id="{842A82ED-A534-4CC5-964D-215674BE1CD9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597A6635-98A6-47A6-9C78-A73CE60B9B32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9" name="Ellipse 118">
                <a:extLst>
                  <a:ext uri="{FF2B5EF4-FFF2-40B4-BE49-F238E27FC236}">
                    <a16:creationId xmlns:a16="http://schemas.microsoft.com/office/drawing/2014/main" id="{1E201E1D-F07A-4973-87E1-B518C395BC19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0" name="Kreis: Hohl 16">
                <a:extLst>
                  <a:ext uri="{FF2B5EF4-FFF2-40B4-BE49-F238E27FC236}">
                    <a16:creationId xmlns:a16="http://schemas.microsoft.com/office/drawing/2014/main" id="{70BDFD7C-5F30-457F-8510-E2F3F5C14690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26F1B772-A01C-4437-A37E-5A3DAB5EF456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Ellipse 116">
                <a:extLst>
                  <a:ext uri="{FF2B5EF4-FFF2-40B4-BE49-F238E27FC236}">
                    <a16:creationId xmlns:a16="http://schemas.microsoft.com/office/drawing/2014/main" id="{39B2670D-6C03-4807-8E2D-989FC10D1D12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8" name="Kreis: Hohl 17">
                <a:extLst>
                  <a:ext uri="{FF2B5EF4-FFF2-40B4-BE49-F238E27FC236}">
                    <a16:creationId xmlns:a16="http://schemas.microsoft.com/office/drawing/2014/main" id="{3B4331DB-1F60-4CCC-92DF-06EE52AAA67D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5AC12B03-CC9A-455B-B646-4427C96AEACE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5" name="Ellipse 114">
                <a:extLst>
                  <a:ext uri="{FF2B5EF4-FFF2-40B4-BE49-F238E27FC236}">
                    <a16:creationId xmlns:a16="http://schemas.microsoft.com/office/drawing/2014/main" id="{8656EB23-7321-451D-87E7-73CAF0D8E343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6" name="Kreis: Hohl 18">
                <a:extLst>
                  <a:ext uri="{FF2B5EF4-FFF2-40B4-BE49-F238E27FC236}">
                    <a16:creationId xmlns:a16="http://schemas.microsoft.com/office/drawing/2014/main" id="{1F389F12-4BBB-4B23-A392-8D989F8645C1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2" name="Gruppieren 111">
              <a:extLst>
                <a:ext uri="{FF2B5EF4-FFF2-40B4-BE49-F238E27FC236}">
                  <a16:creationId xmlns:a16="http://schemas.microsoft.com/office/drawing/2014/main" id="{0675DF30-018E-4875-BC59-6A609E407284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3" name="Ellipse 112">
                <a:extLst>
                  <a:ext uri="{FF2B5EF4-FFF2-40B4-BE49-F238E27FC236}">
                    <a16:creationId xmlns:a16="http://schemas.microsoft.com/office/drawing/2014/main" id="{F040BEA7-1052-4D50-A69B-17E209B77EB8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4" name="Kreis: Hohl 19">
                <a:extLst>
                  <a:ext uri="{FF2B5EF4-FFF2-40B4-BE49-F238E27FC236}">
                    <a16:creationId xmlns:a16="http://schemas.microsoft.com/office/drawing/2014/main" id="{483A684A-7B71-4E23-B390-8ED113D81C53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4" name="Titel 1">
            <a:extLst>
              <a:ext uri="{FF2B5EF4-FFF2-40B4-BE49-F238E27FC236}">
                <a16:creationId xmlns:a16="http://schemas.microsoft.com/office/drawing/2014/main" id="{E1BA923B-1276-4F55-949B-5107EE3926D5}"/>
              </a:ext>
            </a:extLst>
          </p:cNvPr>
          <p:cNvSpPr txBox="1">
            <a:spLocks/>
          </p:cNvSpPr>
          <p:nvPr/>
        </p:nvSpPr>
        <p:spPr>
          <a:xfrm>
            <a:off x="319174" y="409955"/>
            <a:ext cx="2599867" cy="13783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i="1" dirty="0"/>
              <a:t>Self-Attention</a:t>
            </a:r>
            <a:r>
              <a:rPr lang="en-US" sz="2400" dirty="0"/>
              <a:t> in</a:t>
            </a:r>
            <a:br>
              <a:rPr lang="en-US" sz="2400" b="1" dirty="0"/>
            </a:br>
            <a:r>
              <a:rPr lang="en-US" sz="2400" b="1" dirty="0"/>
              <a:t>Natural Language Processing</a:t>
            </a: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EB9F1190-6EBE-4D47-ADD0-5F99D7D36212}"/>
              </a:ext>
            </a:extLst>
          </p:cNvPr>
          <p:cNvSpPr/>
          <p:nvPr/>
        </p:nvSpPr>
        <p:spPr>
          <a:xfrm>
            <a:off x="3194892" y="408207"/>
            <a:ext cx="8677934" cy="4868641"/>
          </a:xfrm>
          <a:prstGeom prst="roundRect">
            <a:avLst>
              <a:gd name="adj" fmla="val 261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platzhalter 57">
            <a:extLst>
              <a:ext uri="{FF2B5EF4-FFF2-40B4-BE49-F238E27FC236}">
                <a16:creationId xmlns:a16="http://schemas.microsoft.com/office/drawing/2014/main" id="{0B640A08-7A73-4B1E-BBA5-1C40DE20E6E1}"/>
              </a:ext>
            </a:extLst>
          </p:cNvPr>
          <p:cNvSpPr txBox="1">
            <a:spLocks/>
          </p:cNvSpPr>
          <p:nvPr/>
        </p:nvSpPr>
        <p:spPr>
          <a:xfrm>
            <a:off x="319174" y="1821355"/>
            <a:ext cx="2599867" cy="3455491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Encoder:</a:t>
            </a:r>
            <a:r>
              <a:rPr lang="de-DE" sz="1800" dirty="0"/>
              <a:t> </a:t>
            </a:r>
            <a:r>
              <a:rPr lang="de-DE" sz="1800" dirty="0" err="1"/>
              <a:t>Stacked</a:t>
            </a:r>
            <a:r>
              <a:rPr lang="de-DE" sz="1800" dirty="0"/>
              <a:t> ANN</a:t>
            </a:r>
          </a:p>
          <a:p>
            <a:r>
              <a:rPr lang="de-DE" sz="1600" b="1" dirty="0" err="1"/>
              <a:t>Sequence</a:t>
            </a:r>
            <a:r>
              <a:rPr lang="de-DE" sz="1600" b="1" dirty="0"/>
              <a:t> </a:t>
            </a:r>
            <a:r>
              <a:rPr lang="de-DE" sz="1600" b="1" dirty="0" err="1"/>
              <a:t>of</a:t>
            </a:r>
            <a:r>
              <a:rPr lang="de-DE" sz="1600" b="1" dirty="0"/>
              <a:t> </a:t>
            </a:r>
            <a:r>
              <a:rPr lang="de-DE" sz="1600" b="1" dirty="0" err="1"/>
              <a:t>hidden</a:t>
            </a:r>
            <a:r>
              <a:rPr lang="de-DE" sz="1600" b="1" dirty="0"/>
              <a:t> </a:t>
            </a:r>
            <a:r>
              <a:rPr lang="de-DE" sz="1600" b="1" dirty="0" err="1"/>
              <a:t>features</a:t>
            </a:r>
            <a:r>
              <a:rPr lang="de-DE" sz="1600" b="1" dirty="0"/>
              <a:t> </a:t>
            </a:r>
            <a:r>
              <a:rPr lang="de-DE" sz="1600" dirty="0" err="1"/>
              <a:t>captures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encoder</a:t>
            </a:r>
            <a:r>
              <a:rPr lang="de-DE" sz="1600" dirty="0"/>
              <a:t> </a:t>
            </a:r>
            <a:r>
              <a:rPr lang="de-DE" sz="1600" dirty="0" err="1"/>
              <a:t>context</a:t>
            </a:r>
            <a:r>
              <a:rPr lang="de-DE" sz="1600" dirty="0"/>
              <a:t> </a:t>
            </a:r>
            <a:r>
              <a:rPr lang="de-DE" sz="1600" dirty="0" err="1"/>
              <a:t>building</a:t>
            </a:r>
            <a:r>
              <a:rPr lang="de-DE" sz="1600" dirty="0"/>
              <a:t> </a:t>
            </a:r>
            <a:r>
              <a:rPr lang="de-DE" sz="1600" dirty="0" err="1"/>
              <a:t>stack</a:t>
            </a:r>
            <a:endParaRPr lang="de-DE" sz="1600" dirty="0"/>
          </a:p>
          <a:p>
            <a:r>
              <a:rPr lang="de-DE" sz="1800" b="1" dirty="0"/>
              <a:t>Decoder:</a:t>
            </a:r>
            <a:r>
              <a:rPr lang="de-DE" sz="1800" dirty="0"/>
              <a:t> </a:t>
            </a:r>
            <a:r>
              <a:rPr lang="de-DE" sz="1800" dirty="0" err="1"/>
              <a:t>Stacked</a:t>
            </a:r>
            <a:r>
              <a:rPr lang="de-DE" sz="1800" dirty="0"/>
              <a:t> ANN</a:t>
            </a:r>
            <a:br>
              <a:rPr lang="de-DE" sz="1800" dirty="0"/>
            </a:br>
            <a:endParaRPr lang="de-DE" sz="1800" dirty="0"/>
          </a:p>
          <a:p>
            <a:endParaRPr lang="de-DE" sz="1800" dirty="0"/>
          </a:p>
        </p:txBody>
      </p:sp>
      <p:sp>
        <p:nvSpPr>
          <p:cNvPr id="25" name="Textplatzhalter 57">
            <a:extLst>
              <a:ext uri="{FF2B5EF4-FFF2-40B4-BE49-F238E27FC236}">
                <a16:creationId xmlns:a16="http://schemas.microsoft.com/office/drawing/2014/main" id="{5A8EC3A4-1E24-4489-BC98-0557731BA2EC}"/>
              </a:ext>
            </a:extLst>
          </p:cNvPr>
          <p:cNvSpPr txBox="1">
            <a:spLocks/>
          </p:cNvSpPr>
          <p:nvPr/>
        </p:nvSpPr>
        <p:spPr>
          <a:xfrm>
            <a:off x="3306495" y="554932"/>
            <a:ext cx="1904484" cy="513704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Encoder Stack</a:t>
            </a:r>
            <a:endParaRPr lang="de-DE" sz="1800" dirty="0"/>
          </a:p>
        </p:txBody>
      </p:sp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941DB404-B409-4957-9071-9AAFD78E8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443" y="1082364"/>
            <a:ext cx="7290831" cy="350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21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C5F812F2-FF60-4288-934E-BA3CE2477167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F13640B0-4BE3-4472-8022-C02F14E30967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395F68A1-893D-4B86-88C6-9F9BABED5F76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1" name="Ellipse 120">
                <a:extLst>
                  <a:ext uri="{FF2B5EF4-FFF2-40B4-BE49-F238E27FC236}">
                    <a16:creationId xmlns:a16="http://schemas.microsoft.com/office/drawing/2014/main" id="{DED23199-A815-43A3-AFA2-E97C8F73E888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2" name="Kreis: Hohl 15">
                <a:extLst>
                  <a:ext uri="{FF2B5EF4-FFF2-40B4-BE49-F238E27FC236}">
                    <a16:creationId xmlns:a16="http://schemas.microsoft.com/office/drawing/2014/main" id="{842A82ED-A534-4CC5-964D-215674BE1CD9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597A6635-98A6-47A6-9C78-A73CE60B9B32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9" name="Ellipse 118">
                <a:extLst>
                  <a:ext uri="{FF2B5EF4-FFF2-40B4-BE49-F238E27FC236}">
                    <a16:creationId xmlns:a16="http://schemas.microsoft.com/office/drawing/2014/main" id="{1E201E1D-F07A-4973-87E1-B518C395BC19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0" name="Kreis: Hohl 16">
                <a:extLst>
                  <a:ext uri="{FF2B5EF4-FFF2-40B4-BE49-F238E27FC236}">
                    <a16:creationId xmlns:a16="http://schemas.microsoft.com/office/drawing/2014/main" id="{70BDFD7C-5F30-457F-8510-E2F3F5C14690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26F1B772-A01C-4437-A37E-5A3DAB5EF456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Ellipse 116">
                <a:extLst>
                  <a:ext uri="{FF2B5EF4-FFF2-40B4-BE49-F238E27FC236}">
                    <a16:creationId xmlns:a16="http://schemas.microsoft.com/office/drawing/2014/main" id="{39B2670D-6C03-4807-8E2D-989FC10D1D12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8" name="Kreis: Hohl 17">
                <a:extLst>
                  <a:ext uri="{FF2B5EF4-FFF2-40B4-BE49-F238E27FC236}">
                    <a16:creationId xmlns:a16="http://schemas.microsoft.com/office/drawing/2014/main" id="{3B4331DB-1F60-4CCC-92DF-06EE52AAA67D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5AC12B03-CC9A-455B-B646-4427C96AEACE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5" name="Ellipse 114">
                <a:extLst>
                  <a:ext uri="{FF2B5EF4-FFF2-40B4-BE49-F238E27FC236}">
                    <a16:creationId xmlns:a16="http://schemas.microsoft.com/office/drawing/2014/main" id="{8656EB23-7321-451D-87E7-73CAF0D8E343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6" name="Kreis: Hohl 18">
                <a:extLst>
                  <a:ext uri="{FF2B5EF4-FFF2-40B4-BE49-F238E27FC236}">
                    <a16:creationId xmlns:a16="http://schemas.microsoft.com/office/drawing/2014/main" id="{1F389F12-4BBB-4B23-A392-8D989F8645C1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2" name="Gruppieren 111">
              <a:extLst>
                <a:ext uri="{FF2B5EF4-FFF2-40B4-BE49-F238E27FC236}">
                  <a16:creationId xmlns:a16="http://schemas.microsoft.com/office/drawing/2014/main" id="{0675DF30-018E-4875-BC59-6A609E407284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3" name="Ellipse 112">
                <a:extLst>
                  <a:ext uri="{FF2B5EF4-FFF2-40B4-BE49-F238E27FC236}">
                    <a16:creationId xmlns:a16="http://schemas.microsoft.com/office/drawing/2014/main" id="{F040BEA7-1052-4D50-A69B-17E209B77EB8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4" name="Kreis: Hohl 19">
                <a:extLst>
                  <a:ext uri="{FF2B5EF4-FFF2-40B4-BE49-F238E27FC236}">
                    <a16:creationId xmlns:a16="http://schemas.microsoft.com/office/drawing/2014/main" id="{483A684A-7B71-4E23-B390-8ED113D81C53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4" name="Titel 1">
            <a:extLst>
              <a:ext uri="{FF2B5EF4-FFF2-40B4-BE49-F238E27FC236}">
                <a16:creationId xmlns:a16="http://schemas.microsoft.com/office/drawing/2014/main" id="{E1BA923B-1276-4F55-949B-5107EE3926D5}"/>
              </a:ext>
            </a:extLst>
          </p:cNvPr>
          <p:cNvSpPr txBox="1">
            <a:spLocks/>
          </p:cNvSpPr>
          <p:nvPr/>
        </p:nvSpPr>
        <p:spPr>
          <a:xfrm>
            <a:off x="319174" y="409955"/>
            <a:ext cx="2599867" cy="13783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i="1" dirty="0"/>
              <a:t>Self-Attention</a:t>
            </a:r>
            <a:r>
              <a:rPr lang="en-US" sz="2400" dirty="0"/>
              <a:t> in</a:t>
            </a:r>
            <a:br>
              <a:rPr lang="en-US" sz="2400" b="1" dirty="0"/>
            </a:br>
            <a:r>
              <a:rPr lang="en-US" sz="2400" b="1" dirty="0"/>
              <a:t>Natural Language Processing</a:t>
            </a: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EB9F1190-6EBE-4D47-ADD0-5F99D7D36212}"/>
              </a:ext>
            </a:extLst>
          </p:cNvPr>
          <p:cNvSpPr/>
          <p:nvPr/>
        </p:nvSpPr>
        <p:spPr>
          <a:xfrm>
            <a:off x="3194892" y="408207"/>
            <a:ext cx="8677934" cy="4868641"/>
          </a:xfrm>
          <a:prstGeom prst="roundRect">
            <a:avLst>
              <a:gd name="adj" fmla="val 261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platzhalter 57">
            <a:extLst>
              <a:ext uri="{FF2B5EF4-FFF2-40B4-BE49-F238E27FC236}">
                <a16:creationId xmlns:a16="http://schemas.microsoft.com/office/drawing/2014/main" id="{0B640A08-7A73-4B1E-BBA5-1C40DE20E6E1}"/>
              </a:ext>
            </a:extLst>
          </p:cNvPr>
          <p:cNvSpPr txBox="1">
            <a:spLocks/>
          </p:cNvSpPr>
          <p:nvPr/>
        </p:nvSpPr>
        <p:spPr>
          <a:xfrm>
            <a:off x="319174" y="1821355"/>
            <a:ext cx="2599867" cy="3455491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Encoder:</a:t>
            </a:r>
            <a:r>
              <a:rPr lang="de-DE" sz="1800" dirty="0"/>
              <a:t> </a:t>
            </a:r>
            <a:r>
              <a:rPr lang="de-DE" sz="1800" dirty="0" err="1"/>
              <a:t>Stacked</a:t>
            </a:r>
            <a:r>
              <a:rPr lang="de-DE" sz="1800" dirty="0"/>
              <a:t> ANN</a:t>
            </a:r>
          </a:p>
          <a:p>
            <a:r>
              <a:rPr lang="de-DE" sz="1600" b="1" dirty="0" err="1"/>
              <a:t>Sequence</a:t>
            </a:r>
            <a:r>
              <a:rPr lang="de-DE" sz="1600" b="1" dirty="0"/>
              <a:t> </a:t>
            </a:r>
            <a:r>
              <a:rPr lang="de-DE" sz="1600" b="1" dirty="0" err="1"/>
              <a:t>of</a:t>
            </a:r>
            <a:r>
              <a:rPr lang="de-DE" sz="1600" b="1" dirty="0"/>
              <a:t> </a:t>
            </a:r>
            <a:r>
              <a:rPr lang="de-DE" sz="1600" b="1" dirty="0" err="1"/>
              <a:t>hidden</a:t>
            </a:r>
            <a:r>
              <a:rPr lang="de-DE" sz="1600" b="1" dirty="0"/>
              <a:t> </a:t>
            </a:r>
            <a:r>
              <a:rPr lang="de-DE" sz="1600" b="1" dirty="0" err="1"/>
              <a:t>features</a:t>
            </a:r>
            <a:r>
              <a:rPr lang="de-DE" sz="1600" b="1" dirty="0"/>
              <a:t> </a:t>
            </a:r>
            <a:r>
              <a:rPr lang="de-DE" sz="1600" dirty="0" err="1"/>
              <a:t>captures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encoder</a:t>
            </a:r>
            <a:r>
              <a:rPr lang="de-DE" sz="1600" dirty="0"/>
              <a:t> </a:t>
            </a:r>
            <a:r>
              <a:rPr lang="de-DE" sz="1600" dirty="0" err="1"/>
              <a:t>context</a:t>
            </a:r>
            <a:r>
              <a:rPr lang="de-DE" sz="1600" dirty="0"/>
              <a:t> </a:t>
            </a:r>
            <a:r>
              <a:rPr lang="de-DE" sz="1600" dirty="0" err="1"/>
              <a:t>building</a:t>
            </a:r>
            <a:r>
              <a:rPr lang="de-DE" sz="1600" dirty="0"/>
              <a:t> </a:t>
            </a:r>
            <a:r>
              <a:rPr lang="de-DE" sz="1600" dirty="0" err="1"/>
              <a:t>stack</a:t>
            </a:r>
            <a:endParaRPr lang="de-DE" sz="1600" dirty="0"/>
          </a:p>
          <a:p>
            <a:r>
              <a:rPr lang="de-DE" sz="1800" b="1" dirty="0"/>
              <a:t>Decoder:</a:t>
            </a:r>
            <a:r>
              <a:rPr lang="de-DE" sz="1800" dirty="0"/>
              <a:t> </a:t>
            </a:r>
            <a:r>
              <a:rPr lang="de-DE" sz="1800" dirty="0" err="1"/>
              <a:t>Stacked</a:t>
            </a:r>
            <a:r>
              <a:rPr lang="de-DE" sz="1800" dirty="0"/>
              <a:t> ANN</a:t>
            </a:r>
          </a:p>
          <a:p>
            <a:r>
              <a:rPr lang="de-DE" sz="1600" b="1" dirty="0"/>
              <a:t>Multi-</a:t>
            </a:r>
            <a:r>
              <a:rPr lang="de-DE" sz="1600" b="1" dirty="0" err="1"/>
              <a:t>Step</a:t>
            </a:r>
            <a:r>
              <a:rPr lang="de-DE" sz="1600" b="1" dirty="0"/>
              <a:t> Attention</a:t>
            </a:r>
            <a:r>
              <a:rPr lang="de-DE" sz="1600" dirty="0"/>
              <a:t> </a:t>
            </a:r>
            <a:r>
              <a:rPr lang="de-DE" sz="1600" dirty="0" err="1"/>
              <a:t>unrolls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context</a:t>
            </a:r>
            <a:r>
              <a:rPr lang="de-DE" sz="1600" dirty="0"/>
              <a:t> </a:t>
            </a:r>
            <a:r>
              <a:rPr lang="de-DE" sz="1600" dirty="0" err="1"/>
              <a:t>stack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decoder</a:t>
            </a:r>
            <a:endParaRPr lang="de-DE" sz="1600" dirty="0"/>
          </a:p>
          <a:p>
            <a:br>
              <a:rPr lang="de-DE" sz="1800" dirty="0"/>
            </a:br>
            <a:endParaRPr lang="de-DE" sz="1800" dirty="0"/>
          </a:p>
          <a:p>
            <a:endParaRPr lang="de-DE" sz="1800" dirty="0"/>
          </a:p>
        </p:txBody>
      </p:sp>
      <p:sp>
        <p:nvSpPr>
          <p:cNvPr id="25" name="Textplatzhalter 57">
            <a:extLst>
              <a:ext uri="{FF2B5EF4-FFF2-40B4-BE49-F238E27FC236}">
                <a16:creationId xmlns:a16="http://schemas.microsoft.com/office/drawing/2014/main" id="{5A8EC3A4-1E24-4489-BC98-0557731BA2EC}"/>
              </a:ext>
            </a:extLst>
          </p:cNvPr>
          <p:cNvSpPr txBox="1">
            <a:spLocks/>
          </p:cNvSpPr>
          <p:nvPr/>
        </p:nvSpPr>
        <p:spPr>
          <a:xfrm>
            <a:off x="3306495" y="554932"/>
            <a:ext cx="1904484" cy="513704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Decoder Stack</a:t>
            </a:r>
            <a:endParaRPr lang="de-DE" sz="1800" dirty="0"/>
          </a:p>
        </p:txBody>
      </p:sp>
      <p:pic>
        <p:nvPicPr>
          <p:cNvPr id="6" name="Grafik 5" descr="Ein Bild, das Vogel enthält.&#10;&#10;Automatisch generierte Beschreibung">
            <a:extLst>
              <a:ext uri="{FF2B5EF4-FFF2-40B4-BE49-F238E27FC236}">
                <a16:creationId xmlns:a16="http://schemas.microsoft.com/office/drawing/2014/main" id="{82F16194-6C22-49EF-9430-92358B34A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276" y="1068636"/>
            <a:ext cx="7290831" cy="347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70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C5F812F2-FF60-4288-934E-BA3CE2477167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F13640B0-4BE3-4472-8022-C02F14E30967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395F68A1-893D-4B86-88C6-9F9BABED5F76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1" name="Ellipse 120">
                <a:extLst>
                  <a:ext uri="{FF2B5EF4-FFF2-40B4-BE49-F238E27FC236}">
                    <a16:creationId xmlns:a16="http://schemas.microsoft.com/office/drawing/2014/main" id="{DED23199-A815-43A3-AFA2-E97C8F73E888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2" name="Kreis: Hohl 15">
                <a:extLst>
                  <a:ext uri="{FF2B5EF4-FFF2-40B4-BE49-F238E27FC236}">
                    <a16:creationId xmlns:a16="http://schemas.microsoft.com/office/drawing/2014/main" id="{842A82ED-A534-4CC5-964D-215674BE1CD9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597A6635-98A6-47A6-9C78-A73CE60B9B32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9" name="Ellipse 118">
                <a:extLst>
                  <a:ext uri="{FF2B5EF4-FFF2-40B4-BE49-F238E27FC236}">
                    <a16:creationId xmlns:a16="http://schemas.microsoft.com/office/drawing/2014/main" id="{1E201E1D-F07A-4973-87E1-B518C395BC19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0" name="Kreis: Hohl 16">
                <a:extLst>
                  <a:ext uri="{FF2B5EF4-FFF2-40B4-BE49-F238E27FC236}">
                    <a16:creationId xmlns:a16="http://schemas.microsoft.com/office/drawing/2014/main" id="{70BDFD7C-5F30-457F-8510-E2F3F5C14690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26F1B772-A01C-4437-A37E-5A3DAB5EF456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Ellipse 116">
                <a:extLst>
                  <a:ext uri="{FF2B5EF4-FFF2-40B4-BE49-F238E27FC236}">
                    <a16:creationId xmlns:a16="http://schemas.microsoft.com/office/drawing/2014/main" id="{39B2670D-6C03-4807-8E2D-989FC10D1D12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8" name="Kreis: Hohl 17">
                <a:extLst>
                  <a:ext uri="{FF2B5EF4-FFF2-40B4-BE49-F238E27FC236}">
                    <a16:creationId xmlns:a16="http://schemas.microsoft.com/office/drawing/2014/main" id="{3B4331DB-1F60-4CCC-92DF-06EE52AAA67D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5AC12B03-CC9A-455B-B646-4427C96AEACE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5" name="Ellipse 114">
                <a:extLst>
                  <a:ext uri="{FF2B5EF4-FFF2-40B4-BE49-F238E27FC236}">
                    <a16:creationId xmlns:a16="http://schemas.microsoft.com/office/drawing/2014/main" id="{8656EB23-7321-451D-87E7-73CAF0D8E343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6" name="Kreis: Hohl 18">
                <a:extLst>
                  <a:ext uri="{FF2B5EF4-FFF2-40B4-BE49-F238E27FC236}">
                    <a16:creationId xmlns:a16="http://schemas.microsoft.com/office/drawing/2014/main" id="{1F389F12-4BBB-4B23-A392-8D989F8645C1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2" name="Gruppieren 111">
              <a:extLst>
                <a:ext uri="{FF2B5EF4-FFF2-40B4-BE49-F238E27FC236}">
                  <a16:creationId xmlns:a16="http://schemas.microsoft.com/office/drawing/2014/main" id="{0675DF30-018E-4875-BC59-6A609E407284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3" name="Ellipse 112">
                <a:extLst>
                  <a:ext uri="{FF2B5EF4-FFF2-40B4-BE49-F238E27FC236}">
                    <a16:creationId xmlns:a16="http://schemas.microsoft.com/office/drawing/2014/main" id="{F040BEA7-1052-4D50-A69B-17E209B77EB8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4" name="Kreis: Hohl 19">
                <a:extLst>
                  <a:ext uri="{FF2B5EF4-FFF2-40B4-BE49-F238E27FC236}">
                    <a16:creationId xmlns:a16="http://schemas.microsoft.com/office/drawing/2014/main" id="{483A684A-7B71-4E23-B390-8ED113D81C53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4" name="Titel 1">
            <a:extLst>
              <a:ext uri="{FF2B5EF4-FFF2-40B4-BE49-F238E27FC236}">
                <a16:creationId xmlns:a16="http://schemas.microsoft.com/office/drawing/2014/main" id="{E1BA923B-1276-4F55-949B-5107EE3926D5}"/>
              </a:ext>
            </a:extLst>
          </p:cNvPr>
          <p:cNvSpPr txBox="1">
            <a:spLocks/>
          </p:cNvSpPr>
          <p:nvPr/>
        </p:nvSpPr>
        <p:spPr>
          <a:xfrm>
            <a:off x="319174" y="409955"/>
            <a:ext cx="2599867" cy="13783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i="1" dirty="0"/>
              <a:t>Self-Attention</a:t>
            </a:r>
            <a:r>
              <a:rPr lang="en-US" sz="2400" dirty="0"/>
              <a:t> in</a:t>
            </a:r>
            <a:br>
              <a:rPr lang="en-US" sz="2400" b="1" dirty="0"/>
            </a:br>
            <a:r>
              <a:rPr lang="en-US" sz="2400" b="1" dirty="0"/>
              <a:t>Natural Language Processing</a:t>
            </a: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EB9F1190-6EBE-4D47-ADD0-5F99D7D36212}"/>
              </a:ext>
            </a:extLst>
          </p:cNvPr>
          <p:cNvSpPr/>
          <p:nvPr/>
        </p:nvSpPr>
        <p:spPr>
          <a:xfrm>
            <a:off x="3194892" y="408207"/>
            <a:ext cx="8677934" cy="4868641"/>
          </a:xfrm>
          <a:prstGeom prst="roundRect">
            <a:avLst>
              <a:gd name="adj" fmla="val 261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platzhalter 57">
            <a:extLst>
              <a:ext uri="{FF2B5EF4-FFF2-40B4-BE49-F238E27FC236}">
                <a16:creationId xmlns:a16="http://schemas.microsoft.com/office/drawing/2014/main" id="{0B640A08-7A73-4B1E-BBA5-1C40DE20E6E1}"/>
              </a:ext>
            </a:extLst>
          </p:cNvPr>
          <p:cNvSpPr txBox="1">
            <a:spLocks/>
          </p:cNvSpPr>
          <p:nvPr/>
        </p:nvSpPr>
        <p:spPr>
          <a:xfrm>
            <a:off x="319174" y="1821355"/>
            <a:ext cx="2599867" cy="3665043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Encoder:</a:t>
            </a:r>
            <a:r>
              <a:rPr lang="de-DE" sz="1800" dirty="0"/>
              <a:t> </a:t>
            </a:r>
            <a:r>
              <a:rPr lang="de-DE" sz="1800" dirty="0" err="1"/>
              <a:t>Stacked</a:t>
            </a:r>
            <a:r>
              <a:rPr lang="de-DE" sz="1800" dirty="0"/>
              <a:t> ANN</a:t>
            </a:r>
          </a:p>
          <a:p>
            <a:r>
              <a:rPr lang="de-DE" sz="1600" b="1" dirty="0" err="1"/>
              <a:t>Sequence</a:t>
            </a:r>
            <a:r>
              <a:rPr lang="de-DE" sz="1600" b="1" dirty="0"/>
              <a:t> </a:t>
            </a:r>
            <a:r>
              <a:rPr lang="de-DE" sz="1600" b="1" dirty="0" err="1"/>
              <a:t>of</a:t>
            </a:r>
            <a:r>
              <a:rPr lang="de-DE" sz="1600" b="1" dirty="0"/>
              <a:t> </a:t>
            </a:r>
            <a:r>
              <a:rPr lang="de-DE" sz="1600" b="1" dirty="0" err="1"/>
              <a:t>hidden</a:t>
            </a:r>
            <a:r>
              <a:rPr lang="de-DE" sz="1600" b="1" dirty="0"/>
              <a:t> </a:t>
            </a:r>
            <a:r>
              <a:rPr lang="de-DE" sz="1600" b="1" dirty="0" err="1"/>
              <a:t>features</a:t>
            </a:r>
            <a:r>
              <a:rPr lang="de-DE" sz="1600" b="1" dirty="0"/>
              <a:t> </a:t>
            </a:r>
            <a:r>
              <a:rPr lang="de-DE" sz="1600" dirty="0" err="1"/>
              <a:t>captures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encoder</a:t>
            </a:r>
            <a:r>
              <a:rPr lang="de-DE" sz="1600" dirty="0"/>
              <a:t> </a:t>
            </a:r>
            <a:r>
              <a:rPr lang="de-DE" sz="1600" dirty="0" err="1"/>
              <a:t>context</a:t>
            </a:r>
            <a:r>
              <a:rPr lang="de-DE" sz="1600" dirty="0"/>
              <a:t> </a:t>
            </a:r>
            <a:r>
              <a:rPr lang="de-DE" sz="1600" dirty="0" err="1"/>
              <a:t>building</a:t>
            </a:r>
            <a:r>
              <a:rPr lang="de-DE" sz="1600" dirty="0"/>
              <a:t> </a:t>
            </a:r>
            <a:r>
              <a:rPr lang="de-DE" sz="1600" dirty="0" err="1"/>
              <a:t>stack</a:t>
            </a:r>
            <a:endParaRPr lang="de-DE" sz="1600" dirty="0"/>
          </a:p>
          <a:p>
            <a:r>
              <a:rPr lang="de-DE" sz="1800" b="1" dirty="0"/>
              <a:t>Decoder:</a:t>
            </a:r>
            <a:r>
              <a:rPr lang="de-DE" sz="1800" dirty="0"/>
              <a:t> </a:t>
            </a:r>
            <a:r>
              <a:rPr lang="de-DE" sz="1800" dirty="0" err="1"/>
              <a:t>Stacked</a:t>
            </a:r>
            <a:r>
              <a:rPr lang="de-DE" sz="1800" dirty="0"/>
              <a:t> ANN</a:t>
            </a:r>
          </a:p>
          <a:p>
            <a:r>
              <a:rPr lang="de-DE" sz="1600" b="1" dirty="0"/>
              <a:t>Multi-</a:t>
            </a:r>
            <a:r>
              <a:rPr lang="de-DE" sz="1600" b="1" dirty="0" err="1"/>
              <a:t>Step</a:t>
            </a:r>
            <a:r>
              <a:rPr lang="de-DE" sz="1600" b="1" dirty="0"/>
              <a:t> Attention</a:t>
            </a:r>
            <a:r>
              <a:rPr lang="de-DE" sz="1600" dirty="0"/>
              <a:t> </a:t>
            </a:r>
            <a:r>
              <a:rPr lang="de-DE" sz="1600" dirty="0" err="1"/>
              <a:t>unrolls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context</a:t>
            </a:r>
            <a:r>
              <a:rPr lang="de-DE" sz="1600" dirty="0"/>
              <a:t> </a:t>
            </a:r>
            <a:r>
              <a:rPr lang="de-DE" sz="1600" dirty="0" err="1"/>
              <a:t>stack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decoder</a:t>
            </a:r>
            <a:endParaRPr lang="de-DE" sz="1600" dirty="0"/>
          </a:p>
          <a:p>
            <a:r>
              <a:rPr lang="de-DE" sz="1800" dirty="0"/>
              <a:t>------</a:t>
            </a:r>
            <a:br>
              <a:rPr lang="de-DE" sz="1800" dirty="0"/>
            </a:br>
            <a:r>
              <a:rPr lang="de-DE" sz="1600" b="1" dirty="0"/>
              <a:t>Self-attention</a:t>
            </a:r>
            <a:r>
              <a:rPr lang="de-DE" sz="1600" dirty="0"/>
              <a:t> </a:t>
            </a:r>
            <a:r>
              <a:rPr lang="de-DE" sz="1600" dirty="0" err="1"/>
              <a:t>aggregates</a:t>
            </a:r>
            <a:r>
              <a:rPr lang="de-DE" sz="1600" dirty="0"/>
              <a:t> </a:t>
            </a:r>
            <a:r>
              <a:rPr lang="de-DE" sz="1600" dirty="0" err="1"/>
              <a:t>context</a:t>
            </a:r>
            <a:r>
              <a:rPr lang="de-DE" sz="1600" dirty="0"/>
              <a:t> </a:t>
            </a:r>
            <a:r>
              <a:rPr lang="de-DE" sz="1600" dirty="0" err="1"/>
              <a:t>dependencies</a:t>
            </a:r>
            <a:r>
              <a:rPr lang="de-DE" sz="1600" dirty="0"/>
              <a:t> </a:t>
            </a:r>
            <a:r>
              <a:rPr lang="de-DE" sz="1600" dirty="0" err="1"/>
              <a:t>within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inputs</a:t>
            </a:r>
            <a:endParaRPr lang="de-DE" sz="1600" dirty="0"/>
          </a:p>
          <a:p>
            <a:endParaRPr lang="de-DE" sz="1800" dirty="0"/>
          </a:p>
          <a:p>
            <a:endParaRPr lang="de-DE" sz="1800" dirty="0"/>
          </a:p>
        </p:txBody>
      </p:sp>
      <p:sp>
        <p:nvSpPr>
          <p:cNvPr id="25" name="Textplatzhalter 57">
            <a:extLst>
              <a:ext uri="{FF2B5EF4-FFF2-40B4-BE49-F238E27FC236}">
                <a16:creationId xmlns:a16="http://schemas.microsoft.com/office/drawing/2014/main" id="{5A8EC3A4-1E24-4489-BC98-0557731BA2EC}"/>
              </a:ext>
            </a:extLst>
          </p:cNvPr>
          <p:cNvSpPr txBox="1">
            <a:spLocks/>
          </p:cNvSpPr>
          <p:nvPr/>
        </p:nvSpPr>
        <p:spPr>
          <a:xfrm>
            <a:off x="3306495" y="554932"/>
            <a:ext cx="1904484" cy="513704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Self-Attention</a:t>
            </a:r>
            <a:endParaRPr lang="de-DE" sz="1800" dirty="0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7841E427-EC46-4464-9B47-3D005B303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175" y="1099129"/>
            <a:ext cx="7769368" cy="365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79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el 1">
            <a:extLst>
              <a:ext uri="{FF2B5EF4-FFF2-40B4-BE49-F238E27FC236}">
                <a16:creationId xmlns:a16="http://schemas.microsoft.com/office/drawing/2014/main" id="{29C82DB7-5110-4577-8597-8BE989997CC8}"/>
              </a:ext>
            </a:extLst>
          </p:cNvPr>
          <p:cNvSpPr txBox="1">
            <a:spLocks/>
          </p:cNvSpPr>
          <p:nvPr/>
        </p:nvSpPr>
        <p:spPr>
          <a:xfrm>
            <a:off x="625932" y="466559"/>
            <a:ext cx="11456847" cy="886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Summary</a:t>
            </a:r>
            <a:endParaRPr lang="en-US" sz="2800" b="1" i="1" dirty="0"/>
          </a:p>
        </p:txBody>
      </p:sp>
      <p:sp>
        <p:nvSpPr>
          <p:cNvPr id="4" name="Textplatzhalter 57">
            <a:extLst>
              <a:ext uri="{FF2B5EF4-FFF2-40B4-BE49-F238E27FC236}">
                <a16:creationId xmlns:a16="http://schemas.microsoft.com/office/drawing/2014/main" id="{D0DF5D83-3359-40B2-A891-A879F6D24351}"/>
              </a:ext>
            </a:extLst>
          </p:cNvPr>
          <p:cNvSpPr txBox="1">
            <a:spLocks/>
          </p:cNvSpPr>
          <p:nvPr/>
        </p:nvSpPr>
        <p:spPr>
          <a:xfrm>
            <a:off x="1747109" y="3272758"/>
            <a:ext cx="4272456" cy="2058777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b="1" i="1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#2 </a:t>
            </a:r>
            <a:r>
              <a:rPr lang="de-DE" sz="2400" i="1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</a:p>
          <a:p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Attention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machanisms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immitate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this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behaviour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by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using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intermediate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states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,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that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entangle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b="1" i="1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context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with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b="1" i="1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semantic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information</a:t>
            </a:r>
            <a:endParaRPr lang="de-DE" sz="2400" dirty="0">
              <a:solidFill>
                <a:schemeClr val="tx1">
                  <a:lumMod val="65000"/>
                  <a:lumOff val="35000"/>
                  <a:alpha val="25000"/>
                </a:schemeClr>
              </a:solidFill>
              <a:latin typeface="+mj-lt"/>
            </a:endParaRPr>
          </a:p>
          <a:p>
            <a:endParaRPr lang="de-DE" sz="2400" dirty="0"/>
          </a:p>
          <a:p>
            <a:endParaRPr lang="de-DE" sz="2400" dirty="0"/>
          </a:p>
        </p:txBody>
      </p:sp>
      <p:sp>
        <p:nvSpPr>
          <p:cNvPr id="5" name="Textplatzhalter 57">
            <a:extLst>
              <a:ext uri="{FF2B5EF4-FFF2-40B4-BE49-F238E27FC236}">
                <a16:creationId xmlns:a16="http://schemas.microsoft.com/office/drawing/2014/main" id="{362C3C72-06DF-465B-8D5F-82A15F605547}"/>
              </a:ext>
            </a:extLst>
          </p:cNvPr>
          <p:cNvSpPr txBox="1">
            <a:spLocks/>
          </p:cNvSpPr>
          <p:nvPr/>
        </p:nvSpPr>
        <p:spPr>
          <a:xfrm>
            <a:off x="1917415" y="4209048"/>
            <a:ext cx="3931844" cy="1378951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</p:txBody>
      </p:sp>
      <p:sp>
        <p:nvSpPr>
          <p:cNvPr id="7" name="Textplatzhalter 57">
            <a:extLst>
              <a:ext uri="{FF2B5EF4-FFF2-40B4-BE49-F238E27FC236}">
                <a16:creationId xmlns:a16="http://schemas.microsoft.com/office/drawing/2014/main" id="{C84641A5-42E0-498F-9B96-1E2C4DBDD3DF}"/>
              </a:ext>
            </a:extLst>
          </p:cNvPr>
          <p:cNvSpPr txBox="1">
            <a:spLocks/>
          </p:cNvSpPr>
          <p:nvPr/>
        </p:nvSpPr>
        <p:spPr>
          <a:xfrm>
            <a:off x="1747109" y="1454656"/>
            <a:ext cx="4272456" cy="1818102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b="1" i="1" dirty="0">
                <a:latin typeface="+mj-lt"/>
              </a:rPr>
              <a:t>#1</a:t>
            </a:r>
            <a:r>
              <a:rPr lang="de-DE" sz="2400" b="1" dirty="0">
                <a:latin typeface="+mj-lt"/>
              </a:rPr>
              <a:t> </a:t>
            </a:r>
            <a:r>
              <a:rPr lang="de-DE" sz="2400" dirty="0">
                <a:latin typeface="+mj-lt"/>
              </a:rPr>
              <a:t> </a:t>
            </a:r>
          </a:p>
          <a:p>
            <a:r>
              <a:rPr lang="de-DE" sz="2400" dirty="0">
                <a:latin typeface="+mj-lt"/>
              </a:rPr>
              <a:t>Human </a:t>
            </a:r>
            <a:r>
              <a:rPr lang="de-DE" sz="2400" dirty="0" err="1">
                <a:latin typeface="+mj-lt"/>
              </a:rPr>
              <a:t>Perception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is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based</a:t>
            </a:r>
            <a:r>
              <a:rPr lang="de-DE" sz="2400" dirty="0">
                <a:latin typeface="+mj-lt"/>
              </a:rPr>
              <a:t> on </a:t>
            </a:r>
            <a:r>
              <a:rPr lang="de-DE" sz="2400" dirty="0" err="1">
                <a:latin typeface="+mj-lt"/>
              </a:rPr>
              <a:t>the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dynamics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between</a:t>
            </a:r>
            <a:r>
              <a:rPr lang="de-DE" sz="2400" dirty="0">
                <a:latin typeface="+mj-lt"/>
              </a:rPr>
              <a:t> </a:t>
            </a:r>
            <a:r>
              <a:rPr lang="de-DE" sz="2400" b="1" i="1" dirty="0" err="1">
                <a:latin typeface="+mj-lt"/>
              </a:rPr>
              <a:t>selection</a:t>
            </a:r>
            <a:r>
              <a:rPr lang="de-DE" sz="2400" dirty="0">
                <a:latin typeface="+mj-lt"/>
              </a:rPr>
              <a:t> and </a:t>
            </a:r>
            <a:r>
              <a:rPr lang="de-DE" sz="2400" b="1" i="1" dirty="0" err="1">
                <a:latin typeface="+mj-lt"/>
              </a:rPr>
              <a:t>recognition</a:t>
            </a:r>
            <a:endParaRPr lang="de-DE" sz="2400" b="1" i="1" dirty="0">
              <a:latin typeface="+mj-lt"/>
            </a:endParaRPr>
          </a:p>
        </p:txBody>
      </p:sp>
      <p:sp>
        <p:nvSpPr>
          <p:cNvPr id="8" name="Textplatzhalter 57">
            <a:extLst>
              <a:ext uri="{FF2B5EF4-FFF2-40B4-BE49-F238E27FC236}">
                <a16:creationId xmlns:a16="http://schemas.microsoft.com/office/drawing/2014/main" id="{05857CB3-4C49-44D3-93F2-B5E0B2DDA918}"/>
              </a:ext>
            </a:extLst>
          </p:cNvPr>
          <p:cNvSpPr txBox="1">
            <a:spLocks/>
          </p:cNvSpPr>
          <p:nvPr/>
        </p:nvSpPr>
        <p:spPr>
          <a:xfrm>
            <a:off x="6549808" y="1334318"/>
            <a:ext cx="4272456" cy="1938439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b="1" i="1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#3 </a:t>
            </a:r>
            <a:r>
              <a:rPr lang="de-DE" sz="2400" i="1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</a:p>
          <a:p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The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incorporation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of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context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provides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b="1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dynamic</a:t>
            </a:r>
            <a:r>
              <a:rPr lang="de-DE" sz="2400" b="1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b="1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features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that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are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context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specific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and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therefore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improve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the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model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perfomance</a:t>
            </a:r>
            <a:endParaRPr lang="de-DE" sz="2400" dirty="0">
              <a:solidFill>
                <a:schemeClr val="tx1">
                  <a:lumMod val="65000"/>
                  <a:lumOff val="35000"/>
                  <a:alpha val="25000"/>
                </a:schemeClr>
              </a:solidFill>
              <a:latin typeface="+mj-lt"/>
            </a:endParaRPr>
          </a:p>
          <a:p>
            <a:endParaRPr lang="de-DE" sz="2400" dirty="0"/>
          </a:p>
        </p:txBody>
      </p:sp>
      <p:sp>
        <p:nvSpPr>
          <p:cNvPr id="9" name="Textplatzhalter 57">
            <a:extLst>
              <a:ext uri="{FF2B5EF4-FFF2-40B4-BE49-F238E27FC236}">
                <a16:creationId xmlns:a16="http://schemas.microsoft.com/office/drawing/2014/main" id="{DB5A5A4C-FBFB-47CE-A9D0-DA7C3284E2EB}"/>
              </a:ext>
            </a:extLst>
          </p:cNvPr>
          <p:cNvSpPr txBox="1">
            <a:spLocks/>
          </p:cNvSpPr>
          <p:nvPr/>
        </p:nvSpPr>
        <p:spPr>
          <a:xfrm>
            <a:off x="6549808" y="3599758"/>
            <a:ext cx="4272456" cy="2058777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b="1" i="1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#4 </a:t>
            </a:r>
            <a:r>
              <a:rPr lang="de-DE" sz="2400" i="1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</a:p>
          <a:p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After all -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attention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mechanisms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can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also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help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to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b="1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understand</a:t>
            </a:r>
            <a:r>
              <a:rPr lang="de-DE" sz="2400" b="1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b="1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the</a:t>
            </a:r>
            <a:r>
              <a:rPr lang="de-DE" sz="2400" b="1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b="1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decisions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of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deep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networks</a:t>
            </a:r>
            <a:endParaRPr lang="de-DE" sz="2400" dirty="0">
              <a:solidFill>
                <a:schemeClr val="tx1">
                  <a:lumMod val="65000"/>
                  <a:lumOff val="35000"/>
                  <a:alpha val="25000"/>
                </a:schemeClr>
              </a:solidFill>
              <a:latin typeface="+mj-lt"/>
            </a:endParaRPr>
          </a:p>
          <a:p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907549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el 1">
            <a:extLst>
              <a:ext uri="{FF2B5EF4-FFF2-40B4-BE49-F238E27FC236}">
                <a16:creationId xmlns:a16="http://schemas.microsoft.com/office/drawing/2014/main" id="{29C82DB7-5110-4577-8597-8BE989997CC8}"/>
              </a:ext>
            </a:extLst>
          </p:cNvPr>
          <p:cNvSpPr txBox="1">
            <a:spLocks/>
          </p:cNvSpPr>
          <p:nvPr/>
        </p:nvSpPr>
        <p:spPr>
          <a:xfrm>
            <a:off x="625932" y="466559"/>
            <a:ext cx="11456847" cy="886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Summary</a:t>
            </a:r>
            <a:endParaRPr lang="en-US" sz="2800" b="1" i="1" dirty="0"/>
          </a:p>
        </p:txBody>
      </p:sp>
      <p:sp>
        <p:nvSpPr>
          <p:cNvPr id="4" name="Textplatzhalter 57">
            <a:extLst>
              <a:ext uri="{FF2B5EF4-FFF2-40B4-BE49-F238E27FC236}">
                <a16:creationId xmlns:a16="http://schemas.microsoft.com/office/drawing/2014/main" id="{D0DF5D83-3359-40B2-A891-A879F6D24351}"/>
              </a:ext>
            </a:extLst>
          </p:cNvPr>
          <p:cNvSpPr txBox="1">
            <a:spLocks/>
          </p:cNvSpPr>
          <p:nvPr/>
        </p:nvSpPr>
        <p:spPr>
          <a:xfrm>
            <a:off x="1747109" y="3272758"/>
            <a:ext cx="4272456" cy="2058777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b="1" i="1" dirty="0">
                <a:latin typeface="+mj-lt"/>
              </a:rPr>
              <a:t>#2 </a:t>
            </a:r>
            <a:r>
              <a:rPr lang="de-DE" sz="2400" i="1" dirty="0">
                <a:latin typeface="+mj-lt"/>
              </a:rPr>
              <a:t> </a:t>
            </a:r>
          </a:p>
          <a:p>
            <a:r>
              <a:rPr lang="de-DE" sz="2400" dirty="0">
                <a:latin typeface="+mj-lt"/>
              </a:rPr>
              <a:t>Attention </a:t>
            </a:r>
            <a:r>
              <a:rPr lang="de-DE" sz="2400" dirty="0" err="1">
                <a:latin typeface="+mj-lt"/>
              </a:rPr>
              <a:t>machanisms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immitate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this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behaviour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by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using</a:t>
            </a:r>
            <a:r>
              <a:rPr lang="de-DE" sz="2400" dirty="0">
                <a:latin typeface="+mj-lt"/>
              </a:rPr>
              <a:t> intermediate </a:t>
            </a:r>
            <a:r>
              <a:rPr lang="de-DE" sz="2400" dirty="0" err="1">
                <a:latin typeface="+mj-lt"/>
              </a:rPr>
              <a:t>states</a:t>
            </a:r>
            <a:r>
              <a:rPr lang="de-DE" sz="2400" dirty="0">
                <a:latin typeface="+mj-lt"/>
              </a:rPr>
              <a:t>, </a:t>
            </a:r>
            <a:r>
              <a:rPr lang="de-DE" sz="2400" dirty="0" err="1">
                <a:latin typeface="+mj-lt"/>
              </a:rPr>
              <a:t>that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entangle</a:t>
            </a:r>
            <a:r>
              <a:rPr lang="de-DE" sz="2400" dirty="0">
                <a:latin typeface="+mj-lt"/>
              </a:rPr>
              <a:t> </a:t>
            </a:r>
            <a:r>
              <a:rPr lang="de-DE" sz="2400" b="1" i="1" dirty="0" err="1">
                <a:latin typeface="+mj-lt"/>
              </a:rPr>
              <a:t>context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with</a:t>
            </a:r>
            <a:r>
              <a:rPr lang="de-DE" sz="2400" dirty="0">
                <a:latin typeface="+mj-lt"/>
              </a:rPr>
              <a:t> </a:t>
            </a:r>
            <a:r>
              <a:rPr lang="de-DE" sz="2400" b="1" i="1" dirty="0" err="1">
                <a:latin typeface="+mj-lt"/>
              </a:rPr>
              <a:t>semantic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information</a:t>
            </a:r>
            <a:endParaRPr lang="de-DE" sz="2400" dirty="0">
              <a:latin typeface="+mj-lt"/>
            </a:endParaRPr>
          </a:p>
          <a:p>
            <a:endParaRPr lang="de-DE" sz="2400" dirty="0"/>
          </a:p>
          <a:p>
            <a:endParaRPr lang="de-DE" sz="2400" dirty="0"/>
          </a:p>
        </p:txBody>
      </p:sp>
      <p:sp>
        <p:nvSpPr>
          <p:cNvPr id="5" name="Textplatzhalter 57">
            <a:extLst>
              <a:ext uri="{FF2B5EF4-FFF2-40B4-BE49-F238E27FC236}">
                <a16:creationId xmlns:a16="http://schemas.microsoft.com/office/drawing/2014/main" id="{362C3C72-06DF-465B-8D5F-82A15F605547}"/>
              </a:ext>
            </a:extLst>
          </p:cNvPr>
          <p:cNvSpPr txBox="1">
            <a:spLocks/>
          </p:cNvSpPr>
          <p:nvPr/>
        </p:nvSpPr>
        <p:spPr>
          <a:xfrm>
            <a:off x="1917415" y="4209048"/>
            <a:ext cx="3931844" cy="1378951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</p:txBody>
      </p:sp>
      <p:sp>
        <p:nvSpPr>
          <p:cNvPr id="7" name="Textplatzhalter 57">
            <a:extLst>
              <a:ext uri="{FF2B5EF4-FFF2-40B4-BE49-F238E27FC236}">
                <a16:creationId xmlns:a16="http://schemas.microsoft.com/office/drawing/2014/main" id="{C84641A5-42E0-498F-9B96-1E2C4DBDD3DF}"/>
              </a:ext>
            </a:extLst>
          </p:cNvPr>
          <p:cNvSpPr txBox="1">
            <a:spLocks/>
          </p:cNvSpPr>
          <p:nvPr/>
        </p:nvSpPr>
        <p:spPr>
          <a:xfrm>
            <a:off x="1747109" y="1454656"/>
            <a:ext cx="4272456" cy="1818102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b="1" i="1" dirty="0">
                <a:latin typeface="+mj-lt"/>
              </a:rPr>
              <a:t>#1</a:t>
            </a:r>
            <a:r>
              <a:rPr lang="de-DE" sz="2400" b="1" dirty="0">
                <a:latin typeface="+mj-lt"/>
              </a:rPr>
              <a:t> </a:t>
            </a:r>
            <a:r>
              <a:rPr lang="de-DE" sz="2400" dirty="0">
                <a:latin typeface="+mj-lt"/>
              </a:rPr>
              <a:t> </a:t>
            </a:r>
          </a:p>
          <a:p>
            <a:r>
              <a:rPr lang="de-DE" sz="2400" dirty="0">
                <a:latin typeface="+mj-lt"/>
              </a:rPr>
              <a:t>Human </a:t>
            </a:r>
            <a:r>
              <a:rPr lang="de-DE" sz="2400" dirty="0" err="1">
                <a:latin typeface="+mj-lt"/>
              </a:rPr>
              <a:t>Perception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is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based</a:t>
            </a:r>
            <a:r>
              <a:rPr lang="de-DE" sz="2400" dirty="0">
                <a:latin typeface="+mj-lt"/>
              </a:rPr>
              <a:t> on </a:t>
            </a:r>
            <a:r>
              <a:rPr lang="de-DE" sz="2400" dirty="0" err="1">
                <a:latin typeface="+mj-lt"/>
              </a:rPr>
              <a:t>the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dynamics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between</a:t>
            </a:r>
            <a:r>
              <a:rPr lang="de-DE" sz="2400" dirty="0">
                <a:latin typeface="+mj-lt"/>
              </a:rPr>
              <a:t> </a:t>
            </a:r>
            <a:r>
              <a:rPr lang="de-DE" sz="2400" b="1" i="1" dirty="0" err="1">
                <a:latin typeface="+mj-lt"/>
              </a:rPr>
              <a:t>selection</a:t>
            </a:r>
            <a:r>
              <a:rPr lang="de-DE" sz="2400" dirty="0">
                <a:latin typeface="+mj-lt"/>
              </a:rPr>
              <a:t> and </a:t>
            </a:r>
            <a:r>
              <a:rPr lang="de-DE" sz="2400" b="1" i="1" dirty="0" err="1">
                <a:latin typeface="+mj-lt"/>
              </a:rPr>
              <a:t>recognition</a:t>
            </a:r>
            <a:endParaRPr lang="de-DE" sz="2400" b="1" i="1" dirty="0">
              <a:latin typeface="+mj-lt"/>
            </a:endParaRPr>
          </a:p>
        </p:txBody>
      </p:sp>
      <p:sp>
        <p:nvSpPr>
          <p:cNvPr id="8" name="Textplatzhalter 57">
            <a:extLst>
              <a:ext uri="{FF2B5EF4-FFF2-40B4-BE49-F238E27FC236}">
                <a16:creationId xmlns:a16="http://schemas.microsoft.com/office/drawing/2014/main" id="{05857CB3-4C49-44D3-93F2-B5E0B2DDA918}"/>
              </a:ext>
            </a:extLst>
          </p:cNvPr>
          <p:cNvSpPr txBox="1">
            <a:spLocks/>
          </p:cNvSpPr>
          <p:nvPr/>
        </p:nvSpPr>
        <p:spPr>
          <a:xfrm>
            <a:off x="6549808" y="1334318"/>
            <a:ext cx="4272456" cy="1938439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b="1" i="1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#3 </a:t>
            </a:r>
            <a:r>
              <a:rPr lang="de-DE" sz="2400" i="1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</a:p>
          <a:p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The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incorporation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of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context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provides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b="1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dynamic</a:t>
            </a:r>
            <a:r>
              <a:rPr lang="de-DE" sz="2400" b="1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b="1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features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that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are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context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specific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and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therefore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improve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the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model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perfomance</a:t>
            </a:r>
            <a:endParaRPr lang="de-DE" sz="2400" dirty="0">
              <a:solidFill>
                <a:schemeClr val="tx1">
                  <a:lumMod val="65000"/>
                  <a:lumOff val="35000"/>
                  <a:alpha val="25000"/>
                </a:schemeClr>
              </a:solidFill>
              <a:latin typeface="+mj-lt"/>
            </a:endParaRPr>
          </a:p>
          <a:p>
            <a:endParaRPr lang="de-DE" sz="2400" dirty="0"/>
          </a:p>
        </p:txBody>
      </p:sp>
      <p:sp>
        <p:nvSpPr>
          <p:cNvPr id="9" name="Textplatzhalter 57">
            <a:extLst>
              <a:ext uri="{FF2B5EF4-FFF2-40B4-BE49-F238E27FC236}">
                <a16:creationId xmlns:a16="http://schemas.microsoft.com/office/drawing/2014/main" id="{DB5A5A4C-FBFB-47CE-A9D0-DA7C3284E2EB}"/>
              </a:ext>
            </a:extLst>
          </p:cNvPr>
          <p:cNvSpPr txBox="1">
            <a:spLocks/>
          </p:cNvSpPr>
          <p:nvPr/>
        </p:nvSpPr>
        <p:spPr>
          <a:xfrm>
            <a:off x="6549808" y="3599758"/>
            <a:ext cx="4272456" cy="2058777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b="1" i="1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#4 </a:t>
            </a:r>
            <a:r>
              <a:rPr lang="de-DE" sz="2400" i="1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</a:p>
          <a:p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After all -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attention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mechanisms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can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also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help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to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b="1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understand</a:t>
            </a:r>
            <a:r>
              <a:rPr lang="de-DE" sz="2400" b="1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b="1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the</a:t>
            </a:r>
            <a:r>
              <a:rPr lang="de-DE" sz="2400" b="1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b="1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decisions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of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deep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networks</a:t>
            </a:r>
            <a:endParaRPr lang="de-DE" sz="2400" dirty="0">
              <a:solidFill>
                <a:schemeClr val="tx1">
                  <a:lumMod val="65000"/>
                  <a:lumOff val="35000"/>
                  <a:alpha val="25000"/>
                </a:schemeClr>
              </a:solidFill>
              <a:latin typeface="+mj-lt"/>
            </a:endParaRPr>
          </a:p>
          <a:p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586910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3D2E1A8-0FC7-4859-913A-E2808DB085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6" y="4382081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de-DE" dirty="0"/>
              <a:t>Attention </a:t>
            </a:r>
            <a:r>
              <a:rPr lang="de-DE" dirty="0" err="1"/>
              <a:t>Please</a:t>
            </a:r>
            <a:r>
              <a:rPr lang="de-DE" dirty="0"/>
              <a:t>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D7D65E8-F06A-4C60-8D9D-6A7943CA72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662" y="4382080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de-DE" i="1" dirty="0"/>
              <a:t>Attention </a:t>
            </a:r>
            <a:r>
              <a:rPr lang="de-DE" i="1" dirty="0" err="1"/>
              <a:t>Mechanisms</a:t>
            </a:r>
            <a:br>
              <a:rPr lang="de-DE" dirty="0"/>
            </a:br>
            <a:r>
              <a:rPr lang="de-DE" dirty="0"/>
              <a:t>in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hteck 3">
            <a:extLst>
              <a:ext uri="{FF2B5EF4-FFF2-40B4-BE49-F238E27FC236}">
                <a16:creationId xmlns:a16="http://schemas.microsoft.com/office/drawing/2014/main" id="{BF94B65B-D382-4F8D-9583-55DA41A0FB6A}"/>
              </a:ext>
            </a:extLst>
          </p:cNvPr>
          <p:cNvSpPr/>
          <p:nvPr/>
        </p:nvSpPr>
        <p:spPr>
          <a:xfrm>
            <a:off x="7971662" y="5787838"/>
            <a:ext cx="36790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64787F"/>
                </a:solidFill>
              </a:rPr>
              <a:t>2022-06-23</a:t>
            </a:r>
          </a:p>
        </p:txBody>
      </p:sp>
      <p:pic>
        <p:nvPicPr>
          <p:cNvPr id="15" name="Grafik 14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F5B8BDFB-61F8-4B8B-B8CE-57E0D294D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6264210"/>
            <a:ext cx="921298" cy="46679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FFFD0AB-C60F-EF4E-A079-7B0E6D77C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759757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1DD7EF86-E2B1-D208-12B9-FCEF78E10159}"/>
              </a:ext>
            </a:extLst>
          </p:cNvPr>
          <p:cNvSpPr/>
          <p:nvPr/>
        </p:nvSpPr>
        <p:spPr>
          <a:xfrm>
            <a:off x="4225421" y="339722"/>
            <a:ext cx="7605757" cy="51114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000000"/>
                </a:solidFill>
                <a:effectLst/>
                <a:latin typeface="neue helvetica w01"/>
              </a:rPr>
              <a:t>“Any sufficiently advanced technology is indistinguishable from magic.”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34488A3-1B08-49C5-5632-BB8D4C9FE327}"/>
              </a:ext>
            </a:extLst>
          </p:cNvPr>
          <p:cNvSpPr/>
          <p:nvPr/>
        </p:nvSpPr>
        <p:spPr>
          <a:xfrm>
            <a:off x="0" y="4236317"/>
            <a:ext cx="12191998" cy="523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03DF5EF9-9393-2259-D395-15FAAAF0D7B2}"/>
              </a:ext>
            </a:extLst>
          </p:cNvPr>
          <p:cNvSpPr/>
          <p:nvPr/>
        </p:nvSpPr>
        <p:spPr>
          <a:xfrm>
            <a:off x="7000332" y="882886"/>
            <a:ext cx="4830846" cy="51114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ffectLst/>
                <a:latin typeface="neue helvetica w01"/>
              </a:rPr>
              <a:t>Arthur C. Clarke </a:t>
            </a:r>
            <a:r>
              <a:rPr lang="en-US" dirty="0">
                <a:solidFill>
                  <a:srgbClr val="000000"/>
                </a:solidFill>
                <a:effectLst/>
                <a:latin typeface="neue helvetica w01"/>
              </a:rPr>
              <a:t>in </a:t>
            </a:r>
            <a:r>
              <a:rPr lang="en-US" i="1" dirty="0">
                <a:solidFill>
                  <a:srgbClr val="000000"/>
                </a:solidFill>
                <a:effectLst/>
                <a:latin typeface="neue helvetica w01"/>
              </a:rPr>
              <a:t>Profiles of the Future</a:t>
            </a:r>
            <a:r>
              <a:rPr lang="en-US" dirty="0">
                <a:solidFill>
                  <a:srgbClr val="000000"/>
                </a:solidFill>
                <a:effectLst/>
                <a:latin typeface="neue helvetica w01"/>
              </a:rPr>
              <a:t> (1962)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62F88777-7BD3-DA3B-2021-1FB3860DBE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825" y="1282577"/>
            <a:ext cx="5607973" cy="2052834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341C3859-1001-40E6-F6D8-D32C1F6DC7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822" y="1282577"/>
            <a:ext cx="5607973" cy="2052833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CF52FCBD-DE5A-6A7E-3A07-8F138E17745B}"/>
              </a:ext>
            </a:extLst>
          </p:cNvPr>
          <p:cNvSpPr/>
          <p:nvPr/>
        </p:nvSpPr>
        <p:spPr>
          <a:xfrm>
            <a:off x="2085175" y="5788896"/>
            <a:ext cx="54661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dirty="0">
                <a:solidFill>
                  <a:srgbClr val="64787F"/>
                </a:solidFill>
              </a:rPr>
              <a:t>Patrick Michl &lt;patrick.michl@gmail.com&gt;</a:t>
            </a:r>
            <a:endParaRPr lang="de-DE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941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el 1">
            <a:extLst>
              <a:ext uri="{FF2B5EF4-FFF2-40B4-BE49-F238E27FC236}">
                <a16:creationId xmlns:a16="http://schemas.microsoft.com/office/drawing/2014/main" id="{29C82DB7-5110-4577-8597-8BE989997CC8}"/>
              </a:ext>
            </a:extLst>
          </p:cNvPr>
          <p:cNvSpPr txBox="1">
            <a:spLocks/>
          </p:cNvSpPr>
          <p:nvPr/>
        </p:nvSpPr>
        <p:spPr>
          <a:xfrm>
            <a:off x="625932" y="466559"/>
            <a:ext cx="11456847" cy="886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Summary</a:t>
            </a:r>
            <a:endParaRPr lang="en-US" sz="2800" b="1" i="1" dirty="0"/>
          </a:p>
        </p:txBody>
      </p:sp>
      <p:sp>
        <p:nvSpPr>
          <p:cNvPr id="4" name="Textplatzhalter 57">
            <a:extLst>
              <a:ext uri="{FF2B5EF4-FFF2-40B4-BE49-F238E27FC236}">
                <a16:creationId xmlns:a16="http://schemas.microsoft.com/office/drawing/2014/main" id="{D0DF5D83-3359-40B2-A891-A879F6D24351}"/>
              </a:ext>
            </a:extLst>
          </p:cNvPr>
          <p:cNvSpPr txBox="1">
            <a:spLocks/>
          </p:cNvSpPr>
          <p:nvPr/>
        </p:nvSpPr>
        <p:spPr>
          <a:xfrm>
            <a:off x="1747109" y="3272758"/>
            <a:ext cx="4272456" cy="2058777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b="1" i="1" dirty="0">
                <a:latin typeface="+mj-lt"/>
              </a:rPr>
              <a:t>#2 </a:t>
            </a:r>
            <a:r>
              <a:rPr lang="de-DE" sz="2400" i="1" dirty="0">
                <a:latin typeface="+mj-lt"/>
              </a:rPr>
              <a:t> </a:t>
            </a:r>
          </a:p>
          <a:p>
            <a:r>
              <a:rPr lang="de-DE" sz="2400" dirty="0">
                <a:latin typeface="+mj-lt"/>
              </a:rPr>
              <a:t>Attention </a:t>
            </a:r>
            <a:r>
              <a:rPr lang="de-DE" sz="2400" dirty="0" err="1">
                <a:latin typeface="+mj-lt"/>
              </a:rPr>
              <a:t>machanisms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immitate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this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behaviour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by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using</a:t>
            </a:r>
            <a:r>
              <a:rPr lang="de-DE" sz="2400" dirty="0">
                <a:latin typeface="+mj-lt"/>
              </a:rPr>
              <a:t> intermediate </a:t>
            </a:r>
            <a:r>
              <a:rPr lang="de-DE" sz="2400" dirty="0" err="1">
                <a:latin typeface="+mj-lt"/>
              </a:rPr>
              <a:t>states</a:t>
            </a:r>
            <a:r>
              <a:rPr lang="de-DE" sz="2400" dirty="0">
                <a:latin typeface="+mj-lt"/>
              </a:rPr>
              <a:t>, </a:t>
            </a:r>
            <a:r>
              <a:rPr lang="de-DE" sz="2400" dirty="0" err="1">
                <a:latin typeface="+mj-lt"/>
              </a:rPr>
              <a:t>that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entangle</a:t>
            </a:r>
            <a:r>
              <a:rPr lang="de-DE" sz="2400" dirty="0">
                <a:latin typeface="+mj-lt"/>
              </a:rPr>
              <a:t> </a:t>
            </a:r>
            <a:r>
              <a:rPr lang="de-DE" sz="2400" b="1" i="1" dirty="0" err="1">
                <a:latin typeface="+mj-lt"/>
              </a:rPr>
              <a:t>context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with</a:t>
            </a:r>
            <a:r>
              <a:rPr lang="de-DE" sz="2400" dirty="0">
                <a:latin typeface="+mj-lt"/>
              </a:rPr>
              <a:t> </a:t>
            </a:r>
            <a:r>
              <a:rPr lang="de-DE" sz="2400" b="1" i="1" dirty="0" err="1">
                <a:latin typeface="+mj-lt"/>
              </a:rPr>
              <a:t>semantic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information</a:t>
            </a:r>
            <a:endParaRPr lang="de-DE" sz="2400" dirty="0">
              <a:latin typeface="+mj-lt"/>
            </a:endParaRPr>
          </a:p>
          <a:p>
            <a:endParaRPr lang="de-DE" sz="2400" dirty="0"/>
          </a:p>
          <a:p>
            <a:endParaRPr lang="de-DE" sz="2400" dirty="0"/>
          </a:p>
        </p:txBody>
      </p:sp>
      <p:sp>
        <p:nvSpPr>
          <p:cNvPr id="5" name="Textplatzhalter 57">
            <a:extLst>
              <a:ext uri="{FF2B5EF4-FFF2-40B4-BE49-F238E27FC236}">
                <a16:creationId xmlns:a16="http://schemas.microsoft.com/office/drawing/2014/main" id="{362C3C72-06DF-465B-8D5F-82A15F605547}"/>
              </a:ext>
            </a:extLst>
          </p:cNvPr>
          <p:cNvSpPr txBox="1">
            <a:spLocks/>
          </p:cNvSpPr>
          <p:nvPr/>
        </p:nvSpPr>
        <p:spPr>
          <a:xfrm>
            <a:off x="1917415" y="4209048"/>
            <a:ext cx="3931844" cy="1378951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</p:txBody>
      </p:sp>
      <p:sp>
        <p:nvSpPr>
          <p:cNvPr id="7" name="Textplatzhalter 57">
            <a:extLst>
              <a:ext uri="{FF2B5EF4-FFF2-40B4-BE49-F238E27FC236}">
                <a16:creationId xmlns:a16="http://schemas.microsoft.com/office/drawing/2014/main" id="{C84641A5-42E0-498F-9B96-1E2C4DBDD3DF}"/>
              </a:ext>
            </a:extLst>
          </p:cNvPr>
          <p:cNvSpPr txBox="1">
            <a:spLocks/>
          </p:cNvSpPr>
          <p:nvPr/>
        </p:nvSpPr>
        <p:spPr>
          <a:xfrm>
            <a:off x="1747109" y="1454656"/>
            <a:ext cx="4272456" cy="1818102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b="1" i="1" dirty="0">
                <a:latin typeface="+mj-lt"/>
              </a:rPr>
              <a:t>#1</a:t>
            </a:r>
            <a:r>
              <a:rPr lang="de-DE" sz="2400" b="1" dirty="0">
                <a:latin typeface="+mj-lt"/>
              </a:rPr>
              <a:t> </a:t>
            </a:r>
            <a:r>
              <a:rPr lang="de-DE" sz="2400" dirty="0">
                <a:latin typeface="+mj-lt"/>
              </a:rPr>
              <a:t> </a:t>
            </a:r>
          </a:p>
          <a:p>
            <a:r>
              <a:rPr lang="de-DE" sz="2400" dirty="0">
                <a:latin typeface="+mj-lt"/>
              </a:rPr>
              <a:t>Human </a:t>
            </a:r>
            <a:r>
              <a:rPr lang="de-DE" sz="2400" dirty="0" err="1">
                <a:latin typeface="+mj-lt"/>
              </a:rPr>
              <a:t>Perception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is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based</a:t>
            </a:r>
            <a:r>
              <a:rPr lang="de-DE" sz="2400" dirty="0">
                <a:latin typeface="+mj-lt"/>
              </a:rPr>
              <a:t> on </a:t>
            </a:r>
            <a:r>
              <a:rPr lang="de-DE" sz="2400" dirty="0" err="1">
                <a:latin typeface="+mj-lt"/>
              </a:rPr>
              <a:t>the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dynamics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between</a:t>
            </a:r>
            <a:r>
              <a:rPr lang="de-DE" sz="2400" dirty="0">
                <a:latin typeface="+mj-lt"/>
              </a:rPr>
              <a:t> </a:t>
            </a:r>
            <a:r>
              <a:rPr lang="de-DE" sz="2400" b="1" i="1" dirty="0" err="1">
                <a:latin typeface="+mj-lt"/>
              </a:rPr>
              <a:t>selection</a:t>
            </a:r>
            <a:r>
              <a:rPr lang="de-DE" sz="2400" dirty="0">
                <a:latin typeface="+mj-lt"/>
              </a:rPr>
              <a:t> and </a:t>
            </a:r>
            <a:r>
              <a:rPr lang="de-DE" sz="2400" b="1" i="1" dirty="0" err="1">
                <a:latin typeface="+mj-lt"/>
              </a:rPr>
              <a:t>recognition</a:t>
            </a:r>
            <a:endParaRPr lang="de-DE" sz="2400" b="1" i="1" dirty="0">
              <a:latin typeface="+mj-lt"/>
            </a:endParaRPr>
          </a:p>
        </p:txBody>
      </p:sp>
      <p:sp>
        <p:nvSpPr>
          <p:cNvPr id="8" name="Textplatzhalter 57">
            <a:extLst>
              <a:ext uri="{FF2B5EF4-FFF2-40B4-BE49-F238E27FC236}">
                <a16:creationId xmlns:a16="http://schemas.microsoft.com/office/drawing/2014/main" id="{05857CB3-4C49-44D3-93F2-B5E0B2DDA918}"/>
              </a:ext>
            </a:extLst>
          </p:cNvPr>
          <p:cNvSpPr txBox="1">
            <a:spLocks/>
          </p:cNvSpPr>
          <p:nvPr/>
        </p:nvSpPr>
        <p:spPr>
          <a:xfrm>
            <a:off x="6549808" y="1334318"/>
            <a:ext cx="4272456" cy="1938439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b="1" i="1" dirty="0">
                <a:latin typeface="+mj-lt"/>
              </a:rPr>
              <a:t>#3 </a:t>
            </a:r>
            <a:r>
              <a:rPr lang="de-DE" sz="2400" i="1" dirty="0">
                <a:latin typeface="+mj-lt"/>
              </a:rPr>
              <a:t> </a:t>
            </a:r>
          </a:p>
          <a:p>
            <a:r>
              <a:rPr lang="de-DE" sz="2400" dirty="0">
                <a:latin typeface="+mj-lt"/>
              </a:rPr>
              <a:t>The </a:t>
            </a:r>
            <a:r>
              <a:rPr lang="de-DE" sz="2400" dirty="0" err="1">
                <a:latin typeface="+mj-lt"/>
              </a:rPr>
              <a:t>incorporation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of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context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provides</a:t>
            </a:r>
            <a:r>
              <a:rPr lang="de-DE" sz="2400" dirty="0">
                <a:latin typeface="+mj-lt"/>
              </a:rPr>
              <a:t> </a:t>
            </a:r>
            <a:r>
              <a:rPr lang="de-DE" sz="2400" b="1" dirty="0" err="1">
                <a:latin typeface="+mj-lt"/>
              </a:rPr>
              <a:t>dynamic</a:t>
            </a:r>
            <a:r>
              <a:rPr lang="de-DE" sz="2400" b="1" dirty="0">
                <a:latin typeface="+mj-lt"/>
              </a:rPr>
              <a:t> </a:t>
            </a:r>
            <a:r>
              <a:rPr lang="de-DE" sz="2400" b="1" dirty="0" err="1">
                <a:latin typeface="+mj-lt"/>
              </a:rPr>
              <a:t>features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that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are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context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specific</a:t>
            </a:r>
            <a:r>
              <a:rPr lang="de-DE" sz="2400" dirty="0">
                <a:latin typeface="+mj-lt"/>
              </a:rPr>
              <a:t> and </a:t>
            </a:r>
            <a:r>
              <a:rPr lang="de-DE" sz="2400" dirty="0" err="1">
                <a:latin typeface="+mj-lt"/>
              </a:rPr>
              <a:t>therefore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improve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the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model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perfomance</a:t>
            </a:r>
            <a:endParaRPr lang="de-DE" sz="2400" dirty="0">
              <a:latin typeface="+mj-lt"/>
            </a:endParaRPr>
          </a:p>
          <a:p>
            <a:endParaRPr lang="de-DE" sz="2400" dirty="0"/>
          </a:p>
        </p:txBody>
      </p:sp>
      <p:sp>
        <p:nvSpPr>
          <p:cNvPr id="9" name="Textplatzhalter 57">
            <a:extLst>
              <a:ext uri="{FF2B5EF4-FFF2-40B4-BE49-F238E27FC236}">
                <a16:creationId xmlns:a16="http://schemas.microsoft.com/office/drawing/2014/main" id="{DB5A5A4C-FBFB-47CE-A9D0-DA7C3284E2EB}"/>
              </a:ext>
            </a:extLst>
          </p:cNvPr>
          <p:cNvSpPr txBox="1">
            <a:spLocks/>
          </p:cNvSpPr>
          <p:nvPr/>
        </p:nvSpPr>
        <p:spPr>
          <a:xfrm>
            <a:off x="6549808" y="3599758"/>
            <a:ext cx="4272456" cy="2058777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b="1" i="1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#4 </a:t>
            </a:r>
            <a:r>
              <a:rPr lang="de-DE" sz="2400" i="1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</a:p>
          <a:p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After all -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attention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mechanisms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can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also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help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to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b="1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understand</a:t>
            </a:r>
            <a:r>
              <a:rPr lang="de-DE" sz="2400" b="1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b="1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the</a:t>
            </a:r>
            <a:r>
              <a:rPr lang="de-DE" sz="2400" b="1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b="1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decisions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of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deep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networks</a:t>
            </a:r>
            <a:endParaRPr lang="de-DE" sz="2400" dirty="0">
              <a:solidFill>
                <a:schemeClr val="tx1">
                  <a:lumMod val="65000"/>
                  <a:lumOff val="35000"/>
                  <a:alpha val="25000"/>
                </a:schemeClr>
              </a:solidFill>
              <a:latin typeface="+mj-lt"/>
            </a:endParaRPr>
          </a:p>
          <a:p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8924610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el 1">
            <a:extLst>
              <a:ext uri="{FF2B5EF4-FFF2-40B4-BE49-F238E27FC236}">
                <a16:creationId xmlns:a16="http://schemas.microsoft.com/office/drawing/2014/main" id="{29C82DB7-5110-4577-8597-8BE989997CC8}"/>
              </a:ext>
            </a:extLst>
          </p:cNvPr>
          <p:cNvSpPr txBox="1">
            <a:spLocks/>
          </p:cNvSpPr>
          <p:nvPr/>
        </p:nvSpPr>
        <p:spPr>
          <a:xfrm>
            <a:off x="625932" y="466559"/>
            <a:ext cx="11456847" cy="886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Summary</a:t>
            </a:r>
            <a:endParaRPr lang="en-US" sz="2800" b="1" i="1" dirty="0"/>
          </a:p>
        </p:txBody>
      </p:sp>
      <p:sp>
        <p:nvSpPr>
          <p:cNvPr id="4" name="Textplatzhalter 57">
            <a:extLst>
              <a:ext uri="{FF2B5EF4-FFF2-40B4-BE49-F238E27FC236}">
                <a16:creationId xmlns:a16="http://schemas.microsoft.com/office/drawing/2014/main" id="{D0DF5D83-3359-40B2-A891-A879F6D24351}"/>
              </a:ext>
            </a:extLst>
          </p:cNvPr>
          <p:cNvSpPr txBox="1">
            <a:spLocks/>
          </p:cNvSpPr>
          <p:nvPr/>
        </p:nvSpPr>
        <p:spPr>
          <a:xfrm>
            <a:off x="1747109" y="3272758"/>
            <a:ext cx="4272456" cy="2058777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b="1" i="1" dirty="0">
                <a:latin typeface="+mj-lt"/>
              </a:rPr>
              <a:t>#2 </a:t>
            </a:r>
            <a:r>
              <a:rPr lang="de-DE" sz="2400" i="1" dirty="0">
                <a:latin typeface="+mj-lt"/>
              </a:rPr>
              <a:t> </a:t>
            </a:r>
          </a:p>
          <a:p>
            <a:r>
              <a:rPr lang="de-DE" sz="2400" dirty="0">
                <a:latin typeface="+mj-lt"/>
              </a:rPr>
              <a:t>Attention </a:t>
            </a:r>
            <a:r>
              <a:rPr lang="de-DE" sz="2400" dirty="0" err="1">
                <a:latin typeface="+mj-lt"/>
              </a:rPr>
              <a:t>machanisms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immitate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this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behaviour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by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using</a:t>
            </a:r>
            <a:r>
              <a:rPr lang="de-DE" sz="2400" dirty="0">
                <a:latin typeface="+mj-lt"/>
              </a:rPr>
              <a:t> intermediate </a:t>
            </a:r>
            <a:r>
              <a:rPr lang="de-DE" sz="2400" dirty="0" err="1">
                <a:latin typeface="+mj-lt"/>
              </a:rPr>
              <a:t>states</a:t>
            </a:r>
            <a:r>
              <a:rPr lang="de-DE" sz="2400" dirty="0">
                <a:latin typeface="+mj-lt"/>
              </a:rPr>
              <a:t>, </a:t>
            </a:r>
            <a:r>
              <a:rPr lang="de-DE" sz="2400" dirty="0" err="1">
                <a:latin typeface="+mj-lt"/>
              </a:rPr>
              <a:t>that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entangle</a:t>
            </a:r>
            <a:r>
              <a:rPr lang="de-DE" sz="2400" dirty="0">
                <a:latin typeface="+mj-lt"/>
              </a:rPr>
              <a:t> </a:t>
            </a:r>
            <a:r>
              <a:rPr lang="de-DE" sz="2400" b="1" i="1" dirty="0" err="1">
                <a:latin typeface="+mj-lt"/>
              </a:rPr>
              <a:t>context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with</a:t>
            </a:r>
            <a:r>
              <a:rPr lang="de-DE" sz="2400" dirty="0">
                <a:latin typeface="+mj-lt"/>
              </a:rPr>
              <a:t> </a:t>
            </a:r>
            <a:r>
              <a:rPr lang="de-DE" sz="2400" b="1" i="1" dirty="0" err="1">
                <a:latin typeface="+mj-lt"/>
              </a:rPr>
              <a:t>semantic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information</a:t>
            </a:r>
            <a:endParaRPr lang="de-DE" sz="2400" dirty="0">
              <a:latin typeface="+mj-lt"/>
            </a:endParaRPr>
          </a:p>
          <a:p>
            <a:endParaRPr lang="de-DE" sz="2400" dirty="0"/>
          </a:p>
          <a:p>
            <a:endParaRPr lang="de-DE" sz="2400" dirty="0"/>
          </a:p>
        </p:txBody>
      </p:sp>
      <p:sp>
        <p:nvSpPr>
          <p:cNvPr id="5" name="Textplatzhalter 57">
            <a:extLst>
              <a:ext uri="{FF2B5EF4-FFF2-40B4-BE49-F238E27FC236}">
                <a16:creationId xmlns:a16="http://schemas.microsoft.com/office/drawing/2014/main" id="{362C3C72-06DF-465B-8D5F-82A15F605547}"/>
              </a:ext>
            </a:extLst>
          </p:cNvPr>
          <p:cNvSpPr txBox="1">
            <a:spLocks/>
          </p:cNvSpPr>
          <p:nvPr/>
        </p:nvSpPr>
        <p:spPr>
          <a:xfrm>
            <a:off x="1917415" y="4209048"/>
            <a:ext cx="3931844" cy="1378951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</p:txBody>
      </p:sp>
      <p:sp>
        <p:nvSpPr>
          <p:cNvPr id="7" name="Textplatzhalter 57">
            <a:extLst>
              <a:ext uri="{FF2B5EF4-FFF2-40B4-BE49-F238E27FC236}">
                <a16:creationId xmlns:a16="http://schemas.microsoft.com/office/drawing/2014/main" id="{C84641A5-42E0-498F-9B96-1E2C4DBDD3DF}"/>
              </a:ext>
            </a:extLst>
          </p:cNvPr>
          <p:cNvSpPr txBox="1">
            <a:spLocks/>
          </p:cNvSpPr>
          <p:nvPr/>
        </p:nvSpPr>
        <p:spPr>
          <a:xfrm>
            <a:off x="1747109" y="1454656"/>
            <a:ext cx="4272456" cy="1818102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b="1" i="1" dirty="0">
                <a:latin typeface="+mj-lt"/>
              </a:rPr>
              <a:t>#1</a:t>
            </a:r>
            <a:r>
              <a:rPr lang="de-DE" sz="2400" b="1" dirty="0">
                <a:latin typeface="+mj-lt"/>
              </a:rPr>
              <a:t> </a:t>
            </a:r>
            <a:r>
              <a:rPr lang="de-DE" sz="2400" dirty="0">
                <a:latin typeface="+mj-lt"/>
              </a:rPr>
              <a:t> </a:t>
            </a:r>
          </a:p>
          <a:p>
            <a:r>
              <a:rPr lang="de-DE" sz="2400" dirty="0">
                <a:latin typeface="+mj-lt"/>
              </a:rPr>
              <a:t>Human </a:t>
            </a:r>
            <a:r>
              <a:rPr lang="de-DE" sz="2400" dirty="0" err="1">
                <a:latin typeface="+mj-lt"/>
              </a:rPr>
              <a:t>Perception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is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based</a:t>
            </a:r>
            <a:r>
              <a:rPr lang="de-DE" sz="2400" dirty="0">
                <a:latin typeface="+mj-lt"/>
              </a:rPr>
              <a:t> on </a:t>
            </a:r>
            <a:r>
              <a:rPr lang="de-DE" sz="2400" dirty="0" err="1">
                <a:latin typeface="+mj-lt"/>
              </a:rPr>
              <a:t>the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dynamics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between</a:t>
            </a:r>
            <a:r>
              <a:rPr lang="de-DE" sz="2400" dirty="0">
                <a:latin typeface="+mj-lt"/>
              </a:rPr>
              <a:t> </a:t>
            </a:r>
            <a:r>
              <a:rPr lang="de-DE" sz="2400" b="1" i="1" dirty="0" err="1">
                <a:latin typeface="+mj-lt"/>
              </a:rPr>
              <a:t>selection</a:t>
            </a:r>
            <a:r>
              <a:rPr lang="de-DE" sz="2400" dirty="0">
                <a:latin typeface="+mj-lt"/>
              </a:rPr>
              <a:t> and </a:t>
            </a:r>
            <a:r>
              <a:rPr lang="de-DE" sz="2400" b="1" i="1" dirty="0" err="1">
                <a:latin typeface="+mj-lt"/>
              </a:rPr>
              <a:t>recognition</a:t>
            </a:r>
            <a:endParaRPr lang="de-DE" sz="2400" b="1" i="1" dirty="0">
              <a:latin typeface="+mj-lt"/>
            </a:endParaRPr>
          </a:p>
        </p:txBody>
      </p:sp>
      <p:sp>
        <p:nvSpPr>
          <p:cNvPr id="8" name="Textplatzhalter 57">
            <a:extLst>
              <a:ext uri="{FF2B5EF4-FFF2-40B4-BE49-F238E27FC236}">
                <a16:creationId xmlns:a16="http://schemas.microsoft.com/office/drawing/2014/main" id="{05857CB3-4C49-44D3-93F2-B5E0B2DDA918}"/>
              </a:ext>
            </a:extLst>
          </p:cNvPr>
          <p:cNvSpPr txBox="1">
            <a:spLocks/>
          </p:cNvSpPr>
          <p:nvPr/>
        </p:nvSpPr>
        <p:spPr>
          <a:xfrm>
            <a:off x="6549808" y="1334318"/>
            <a:ext cx="4272456" cy="1938439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b="1" i="1" dirty="0">
                <a:latin typeface="+mj-lt"/>
              </a:rPr>
              <a:t>#3 </a:t>
            </a:r>
            <a:r>
              <a:rPr lang="de-DE" sz="2400" i="1" dirty="0">
                <a:latin typeface="+mj-lt"/>
              </a:rPr>
              <a:t> </a:t>
            </a:r>
          </a:p>
          <a:p>
            <a:r>
              <a:rPr lang="de-DE" sz="2400" dirty="0">
                <a:latin typeface="+mj-lt"/>
              </a:rPr>
              <a:t>The </a:t>
            </a:r>
            <a:r>
              <a:rPr lang="de-DE" sz="2400" dirty="0" err="1">
                <a:latin typeface="+mj-lt"/>
              </a:rPr>
              <a:t>incorporation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of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context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provides</a:t>
            </a:r>
            <a:r>
              <a:rPr lang="de-DE" sz="2400" dirty="0">
                <a:latin typeface="+mj-lt"/>
              </a:rPr>
              <a:t> </a:t>
            </a:r>
            <a:r>
              <a:rPr lang="de-DE" sz="2400" b="1" dirty="0" err="1">
                <a:latin typeface="+mj-lt"/>
              </a:rPr>
              <a:t>dynamic</a:t>
            </a:r>
            <a:r>
              <a:rPr lang="de-DE" sz="2400" b="1" dirty="0">
                <a:latin typeface="+mj-lt"/>
              </a:rPr>
              <a:t> </a:t>
            </a:r>
            <a:r>
              <a:rPr lang="de-DE" sz="2400" b="1" dirty="0" err="1">
                <a:latin typeface="+mj-lt"/>
              </a:rPr>
              <a:t>features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that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are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context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specific</a:t>
            </a:r>
            <a:r>
              <a:rPr lang="de-DE" sz="2400" dirty="0">
                <a:latin typeface="+mj-lt"/>
              </a:rPr>
              <a:t> and </a:t>
            </a:r>
            <a:r>
              <a:rPr lang="de-DE" sz="2400" dirty="0" err="1">
                <a:latin typeface="+mj-lt"/>
              </a:rPr>
              <a:t>therefore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improve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the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model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perfomance</a:t>
            </a:r>
            <a:endParaRPr lang="de-DE" sz="2400" dirty="0">
              <a:latin typeface="+mj-lt"/>
            </a:endParaRPr>
          </a:p>
          <a:p>
            <a:endParaRPr lang="de-DE" sz="2400" dirty="0"/>
          </a:p>
        </p:txBody>
      </p:sp>
      <p:sp>
        <p:nvSpPr>
          <p:cNvPr id="9" name="Textplatzhalter 57">
            <a:extLst>
              <a:ext uri="{FF2B5EF4-FFF2-40B4-BE49-F238E27FC236}">
                <a16:creationId xmlns:a16="http://schemas.microsoft.com/office/drawing/2014/main" id="{DB5A5A4C-FBFB-47CE-A9D0-DA7C3284E2EB}"/>
              </a:ext>
            </a:extLst>
          </p:cNvPr>
          <p:cNvSpPr txBox="1">
            <a:spLocks/>
          </p:cNvSpPr>
          <p:nvPr/>
        </p:nvSpPr>
        <p:spPr>
          <a:xfrm>
            <a:off x="6549808" y="3599758"/>
            <a:ext cx="4272456" cy="2058777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b="1" i="1" dirty="0">
                <a:latin typeface="+mj-lt"/>
              </a:rPr>
              <a:t>#4 </a:t>
            </a:r>
            <a:r>
              <a:rPr lang="de-DE" sz="2400" i="1" dirty="0">
                <a:latin typeface="+mj-lt"/>
              </a:rPr>
              <a:t> </a:t>
            </a:r>
          </a:p>
          <a:p>
            <a:r>
              <a:rPr lang="de-DE" sz="2400" dirty="0">
                <a:latin typeface="+mj-lt"/>
              </a:rPr>
              <a:t>After all - </a:t>
            </a:r>
            <a:r>
              <a:rPr lang="de-DE" sz="2400" dirty="0" err="1">
                <a:latin typeface="+mj-lt"/>
              </a:rPr>
              <a:t>attention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mechanisms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can</a:t>
            </a:r>
            <a:r>
              <a:rPr lang="de-DE" sz="2400" dirty="0">
                <a:latin typeface="+mj-lt"/>
              </a:rPr>
              <a:t> also </a:t>
            </a:r>
            <a:r>
              <a:rPr lang="de-DE" sz="2400" dirty="0" err="1">
                <a:latin typeface="+mj-lt"/>
              </a:rPr>
              <a:t>help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to</a:t>
            </a:r>
            <a:r>
              <a:rPr lang="de-DE" sz="2400" dirty="0">
                <a:latin typeface="+mj-lt"/>
              </a:rPr>
              <a:t> </a:t>
            </a:r>
            <a:r>
              <a:rPr lang="de-DE" sz="2400" b="1" dirty="0" err="1">
                <a:latin typeface="+mj-lt"/>
              </a:rPr>
              <a:t>understand</a:t>
            </a:r>
            <a:r>
              <a:rPr lang="de-DE" sz="2400" b="1" dirty="0">
                <a:latin typeface="+mj-lt"/>
              </a:rPr>
              <a:t> </a:t>
            </a:r>
            <a:r>
              <a:rPr lang="de-DE" sz="2400" b="1" dirty="0" err="1">
                <a:latin typeface="+mj-lt"/>
              </a:rPr>
              <a:t>the</a:t>
            </a:r>
            <a:r>
              <a:rPr lang="de-DE" sz="2400" b="1" dirty="0">
                <a:latin typeface="+mj-lt"/>
              </a:rPr>
              <a:t> </a:t>
            </a:r>
            <a:r>
              <a:rPr lang="de-DE" sz="2400" b="1" dirty="0" err="1">
                <a:latin typeface="+mj-lt"/>
              </a:rPr>
              <a:t>decisions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of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deep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networks</a:t>
            </a:r>
            <a:endParaRPr lang="de-DE" sz="2400" dirty="0">
              <a:latin typeface="+mj-lt"/>
            </a:endParaRPr>
          </a:p>
          <a:p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83030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el 1">
            <a:extLst>
              <a:ext uri="{FF2B5EF4-FFF2-40B4-BE49-F238E27FC236}">
                <a16:creationId xmlns:a16="http://schemas.microsoft.com/office/drawing/2014/main" id="{29C82DB7-5110-4577-8597-8BE989997CC8}"/>
              </a:ext>
            </a:extLst>
          </p:cNvPr>
          <p:cNvSpPr txBox="1">
            <a:spLocks/>
          </p:cNvSpPr>
          <p:nvPr/>
        </p:nvSpPr>
        <p:spPr>
          <a:xfrm>
            <a:off x="625932" y="466559"/>
            <a:ext cx="11456847" cy="886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Thank you for your attention!</a:t>
            </a:r>
            <a:endParaRPr lang="en-US" sz="2800" b="1" i="1" dirty="0"/>
          </a:p>
        </p:txBody>
      </p:sp>
      <p:pic>
        <p:nvPicPr>
          <p:cNvPr id="3" name="Grafik 2" descr="Ein Bild, das Zeichnung, Tisch, Bett enthält.&#10;&#10;Automatisch generierte Beschreibung">
            <a:extLst>
              <a:ext uri="{FF2B5EF4-FFF2-40B4-BE49-F238E27FC236}">
                <a16:creationId xmlns:a16="http://schemas.microsoft.com/office/drawing/2014/main" id="{10730166-AB68-49BD-BFC3-4DAECBFFD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41" y="2211140"/>
            <a:ext cx="10705717" cy="327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23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3D2E1A8-0FC7-4859-913A-E2808DB085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6" y="4382081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de-DE" dirty="0"/>
              <a:t>Attention </a:t>
            </a:r>
            <a:r>
              <a:rPr lang="de-DE" dirty="0" err="1"/>
              <a:t>Please</a:t>
            </a:r>
            <a:r>
              <a:rPr lang="de-DE" dirty="0"/>
              <a:t>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D7D65E8-F06A-4C60-8D9D-6A7943CA72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662" y="4382080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de-DE" i="1" dirty="0"/>
              <a:t>Attention </a:t>
            </a:r>
            <a:r>
              <a:rPr lang="de-DE" i="1" dirty="0" err="1"/>
              <a:t>Mechanisms</a:t>
            </a:r>
            <a:br>
              <a:rPr lang="de-DE" dirty="0"/>
            </a:br>
            <a:r>
              <a:rPr lang="de-DE" dirty="0"/>
              <a:t>in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hteck 3">
            <a:extLst>
              <a:ext uri="{FF2B5EF4-FFF2-40B4-BE49-F238E27FC236}">
                <a16:creationId xmlns:a16="http://schemas.microsoft.com/office/drawing/2014/main" id="{BF94B65B-D382-4F8D-9583-55DA41A0FB6A}"/>
              </a:ext>
            </a:extLst>
          </p:cNvPr>
          <p:cNvSpPr/>
          <p:nvPr/>
        </p:nvSpPr>
        <p:spPr>
          <a:xfrm>
            <a:off x="7971662" y="5787838"/>
            <a:ext cx="36790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64787F"/>
                </a:solidFill>
              </a:rPr>
              <a:t>2022-06-23</a:t>
            </a:r>
          </a:p>
        </p:txBody>
      </p:sp>
      <p:pic>
        <p:nvPicPr>
          <p:cNvPr id="15" name="Grafik 14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F5B8BDFB-61F8-4B8B-B8CE-57E0D294D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6264210"/>
            <a:ext cx="921298" cy="46679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FFFD0AB-C60F-EF4E-A079-7B0E6D77C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759757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1DD7EF86-E2B1-D208-12B9-FCEF78E10159}"/>
              </a:ext>
            </a:extLst>
          </p:cNvPr>
          <p:cNvSpPr/>
          <p:nvPr/>
        </p:nvSpPr>
        <p:spPr>
          <a:xfrm>
            <a:off x="4225421" y="339722"/>
            <a:ext cx="7605757" cy="51114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000000"/>
                </a:solidFill>
                <a:effectLst/>
                <a:latin typeface="neue helvetica w01"/>
              </a:rPr>
              <a:t>“Any sufficiently advanced technology is indistinguishable from magic.”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34488A3-1B08-49C5-5632-BB8D4C9FE327}"/>
              </a:ext>
            </a:extLst>
          </p:cNvPr>
          <p:cNvSpPr/>
          <p:nvPr/>
        </p:nvSpPr>
        <p:spPr>
          <a:xfrm>
            <a:off x="0" y="4236317"/>
            <a:ext cx="12191998" cy="523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03DF5EF9-9393-2259-D395-15FAAAF0D7B2}"/>
              </a:ext>
            </a:extLst>
          </p:cNvPr>
          <p:cNvSpPr/>
          <p:nvPr/>
        </p:nvSpPr>
        <p:spPr>
          <a:xfrm>
            <a:off x="7000332" y="882886"/>
            <a:ext cx="4830846" cy="51114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ffectLst/>
                <a:latin typeface="neue helvetica w01"/>
              </a:rPr>
              <a:t>Arthur C. Clarke </a:t>
            </a:r>
            <a:r>
              <a:rPr lang="en-US" dirty="0">
                <a:solidFill>
                  <a:srgbClr val="000000"/>
                </a:solidFill>
                <a:effectLst/>
                <a:latin typeface="neue helvetica w01"/>
              </a:rPr>
              <a:t>in </a:t>
            </a:r>
            <a:r>
              <a:rPr lang="en-US" i="1" dirty="0">
                <a:solidFill>
                  <a:srgbClr val="000000"/>
                </a:solidFill>
                <a:effectLst/>
                <a:latin typeface="neue helvetica w01"/>
              </a:rPr>
              <a:t>Profiles of the Future</a:t>
            </a:r>
            <a:r>
              <a:rPr lang="en-US" dirty="0">
                <a:solidFill>
                  <a:srgbClr val="000000"/>
                </a:solidFill>
                <a:effectLst/>
                <a:latin typeface="neue helvetica w01"/>
              </a:rPr>
              <a:t> (1962)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62F88777-7BD3-DA3B-2021-1FB3860DBE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825" y="1282577"/>
            <a:ext cx="5607973" cy="2052834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341C3859-1001-40E6-F6D8-D32C1F6DC7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822" y="1282577"/>
            <a:ext cx="5607973" cy="205283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83A72DC-01D3-923B-1170-3B2E89FEC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489" y="1282577"/>
            <a:ext cx="5598639" cy="2052833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854C8F2F-1B07-32D1-83DA-10F74C8F8593}"/>
              </a:ext>
            </a:extLst>
          </p:cNvPr>
          <p:cNvSpPr/>
          <p:nvPr/>
        </p:nvSpPr>
        <p:spPr>
          <a:xfrm>
            <a:off x="360822" y="3395714"/>
            <a:ext cx="4830846" cy="51114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000000"/>
                </a:solidFill>
                <a:effectLst/>
                <a:latin typeface="neue helvetica w01"/>
              </a:rPr>
              <a:t>Copilot</a:t>
            </a:r>
            <a:r>
              <a:rPr lang="en-US" dirty="0">
                <a:solidFill>
                  <a:srgbClr val="000000"/>
                </a:solidFill>
                <a:effectLst/>
                <a:latin typeface="neue helvetica w01"/>
              </a:rPr>
              <a:t> from </a:t>
            </a:r>
            <a:r>
              <a:rPr lang="en-US" i="1" dirty="0" err="1">
                <a:solidFill>
                  <a:srgbClr val="000000"/>
                </a:solidFill>
                <a:effectLst/>
                <a:latin typeface="neue helvetica w01"/>
              </a:rPr>
              <a:t>OpenAI</a:t>
            </a:r>
            <a:r>
              <a:rPr lang="en-US" dirty="0">
                <a:solidFill>
                  <a:srgbClr val="000000"/>
                </a:solidFill>
                <a:effectLst/>
                <a:latin typeface="neue helvetica w01"/>
              </a:rPr>
              <a:t> (2022)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895EE18-A629-9943-4E81-3C1B80773633}"/>
              </a:ext>
            </a:extLst>
          </p:cNvPr>
          <p:cNvSpPr/>
          <p:nvPr/>
        </p:nvSpPr>
        <p:spPr>
          <a:xfrm>
            <a:off x="2085175" y="5788896"/>
            <a:ext cx="54661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dirty="0">
                <a:solidFill>
                  <a:srgbClr val="64787F"/>
                </a:solidFill>
              </a:rPr>
              <a:t>Patrick Michl &lt;patrick.michl@gmail.com&gt;</a:t>
            </a:r>
            <a:endParaRPr lang="de-DE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95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erader Verbinder 71">
            <a:extLst>
              <a:ext uri="{FF2B5EF4-FFF2-40B4-BE49-F238E27FC236}">
                <a16:creationId xmlns:a16="http://schemas.microsoft.com/office/drawing/2014/main" id="{1E4D76E4-041F-4471-99EA-11A16CD6EA4D}"/>
              </a:ext>
            </a:extLst>
          </p:cNvPr>
          <p:cNvCxnSpPr>
            <a:cxnSpLocks/>
          </p:cNvCxnSpPr>
          <p:nvPr/>
        </p:nvCxnSpPr>
        <p:spPr>
          <a:xfrm>
            <a:off x="0" y="2792687"/>
            <a:ext cx="11866880" cy="0"/>
          </a:xfrm>
          <a:prstGeom prst="line">
            <a:avLst/>
          </a:prstGeom>
          <a:ln w="304800" cap="flat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42DBC0A-A142-4015-83BF-8501384BAB62}"/>
              </a:ext>
            </a:extLst>
          </p:cNvPr>
          <p:cNvGrpSpPr/>
          <p:nvPr userDrawn="1"/>
        </p:nvGrpSpPr>
        <p:grpSpPr>
          <a:xfrm>
            <a:off x="1043176" y="2193247"/>
            <a:ext cx="1198873" cy="1198876"/>
            <a:chOff x="975360" y="2700721"/>
            <a:chExt cx="1198873" cy="119887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C3C52908-51B4-4B35-BE97-6BEF4EB39F1A}"/>
                </a:ext>
              </a:extLst>
            </p:cNvPr>
            <p:cNvSpPr/>
            <p:nvPr userDrawn="1"/>
          </p:nvSpPr>
          <p:spPr>
            <a:xfrm>
              <a:off x="975360" y="2700724"/>
              <a:ext cx="1198873" cy="119887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0" name="Kreis: Hohl 15">
              <a:extLst>
                <a:ext uri="{FF2B5EF4-FFF2-40B4-BE49-F238E27FC236}">
                  <a16:creationId xmlns:a16="http://schemas.microsoft.com/office/drawing/2014/main" id="{5F804B14-48F0-470D-B371-6F45B95F3AA6}"/>
                </a:ext>
              </a:extLst>
            </p:cNvPr>
            <p:cNvSpPr/>
            <p:nvPr userDrawn="1"/>
          </p:nvSpPr>
          <p:spPr>
            <a:xfrm>
              <a:off x="975360" y="2700721"/>
              <a:ext cx="1198873" cy="1198873"/>
            </a:xfrm>
            <a:prstGeom prst="donut">
              <a:avLst>
                <a:gd name="adj" fmla="val 1536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C3F57626-C9AA-4032-97A0-AB6E1D9A7281}"/>
              </a:ext>
            </a:extLst>
          </p:cNvPr>
          <p:cNvGrpSpPr/>
          <p:nvPr/>
        </p:nvGrpSpPr>
        <p:grpSpPr>
          <a:xfrm>
            <a:off x="471670" y="3561592"/>
            <a:ext cx="2341884" cy="1537384"/>
            <a:chOff x="403854" y="4069066"/>
            <a:chExt cx="2341884" cy="153738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2" name="Raute 21">
              <a:extLst>
                <a:ext uri="{FF2B5EF4-FFF2-40B4-BE49-F238E27FC236}">
                  <a16:creationId xmlns:a16="http://schemas.microsoft.com/office/drawing/2014/main" id="{24480080-8DAC-4259-BC02-1BEEAADB67A7}"/>
                </a:ext>
              </a:extLst>
            </p:cNvPr>
            <p:cNvSpPr/>
            <p:nvPr userDrawn="1"/>
          </p:nvSpPr>
          <p:spPr>
            <a:xfrm>
              <a:off x="1244596" y="4069066"/>
              <a:ext cx="660400" cy="579120"/>
            </a:xfrm>
            <a:prstGeom prst="diamond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BE03D1B7-7298-4811-BCCC-B59083A57F26}"/>
                </a:ext>
              </a:extLst>
            </p:cNvPr>
            <p:cNvGrpSpPr/>
            <p:nvPr userDrawn="1"/>
          </p:nvGrpSpPr>
          <p:grpSpPr>
            <a:xfrm>
              <a:off x="403854" y="4331800"/>
              <a:ext cx="2341884" cy="1274650"/>
              <a:chOff x="403854" y="4331800"/>
              <a:chExt cx="2341884" cy="1274650"/>
            </a:xfrm>
          </p:grpSpPr>
          <p:sp>
            <p:nvSpPr>
              <p:cNvPr id="24" name="Rechteck: Abgerundete Ecken 20">
                <a:extLst>
                  <a:ext uri="{FF2B5EF4-FFF2-40B4-BE49-F238E27FC236}">
                    <a16:creationId xmlns:a16="http://schemas.microsoft.com/office/drawing/2014/main" id="{4674EDC6-A9D2-4450-A41B-DAE1EE251988}"/>
                  </a:ext>
                </a:extLst>
              </p:cNvPr>
              <p:cNvSpPr/>
              <p:nvPr userDrawn="1"/>
            </p:nvSpPr>
            <p:spPr>
              <a:xfrm>
                <a:off x="403854" y="4336472"/>
                <a:ext cx="2341884" cy="1269978"/>
              </a:xfrm>
              <a:prstGeom prst="roundRect">
                <a:avLst>
                  <a:gd name="adj" fmla="val 10267"/>
                </a:avLst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25" name="Rechteck: Abgerundete Ecken 21">
                <a:extLst>
                  <a:ext uri="{FF2B5EF4-FFF2-40B4-BE49-F238E27FC236}">
                    <a16:creationId xmlns:a16="http://schemas.microsoft.com/office/drawing/2014/main" id="{9B6CBEEE-3DBC-4F61-8585-B1044A4B3C0A}"/>
                  </a:ext>
                </a:extLst>
              </p:cNvPr>
              <p:cNvSpPr/>
              <p:nvPr userDrawn="1"/>
            </p:nvSpPr>
            <p:spPr>
              <a:xfrm>
                <a:off x="403854" y="4331800"/>
                <a:ext cx="2341884" cy="1104232"/>
              </a:xfrm>
              <a:prstGeom prst="roundRect">
                <a:avLst>
                  <a:gd name="adj" fmla="val 10267"/>
                </a:avLst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</p:grpSp>
      </p:grpSp>
      <p:sp>
        <p:nvSpPr>
          <p:cNvPr id="49" name="Textplatzhalter 57">
            <a:extLst>
              <a:ext uri="{FF2B5EF4-FFF2-40B4-BE49-F238E27FC236}">
                <a16:creationId xmlns:a16="http://schemas.microsoft.com/office/drawing/2014/main" id="{FB4FB955-9A30-47E3-A2E2-C7B98D83AE26}"/>
              </a:ext>
            </a:extLst>
          </p:cNvPr>
          <p:cNvSpPr txBox="1">
            <a:spLocks/>
          </p:cNvSpPr>
          <p:nvPr/>
        </p:nvSpPr>
        <p:spPr>
          <a:xfrm>
            <a:off x="6999404" y="1111013"/>
            <a:ext cx="2198688" cy="545707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50" name="Textplatzhalter 57">
            <a:extLst>
              <a:ext uri="{FF2B5EF4-FFF2-40B4-BE49-F238E27FC236}">
                <a16:creationId xmlns:a16="http://schemas.microsoft.com/office/drawing/2014/main" id="{72E65E7B-A67C-42C9-9C3A-A5A84B7280F9}"/>
              </a:ext>
            </a:extLst>
          </p:cNvPr>
          <p:cNvSpPr txBox="1">
            <a:spLocks/>
          </p:cNvSpPr>
          <p:nvPr/>
        </p:nvSpPr>
        <p:spPr>
          <a:xfrm>
            <a:off x="532639" y="3953225"/>
            <a:ext cx="2198688" cy="875504"/>
          </a:xfrm>
          <a:prstGeom prst="rect">
            <a:avLst/>
          </a:prstGeom>
        </p:spPr>
        <p:txBody>
          <a:bodyPr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i="1" dirty="0"/>
              <a:t>Visual Attention </a:t>
            </a:r>
            <a:r>
              <a:rPr lang="de-DE" sz="1600" dirty="0"/>
              <a:t>in</a:t>
            </a:r>
            <a:br>
              <a:rPr lang="de-DE" sz="1600" dirty="0"/>
            </a:br>
            <a:r>
              <a:rPr lang="de-DE" sz="1600" b="1" dirty="0"/>
              <a:t>Human </a:t>
            </a:r>
            <a:r>
              <a:rPr lang="de-DE" sz="1600" b="1" dirty="0" err="1"/>
              <a:t>Perception</a:t>
            </a:r>
            <a:endParaRPr lang="de-DE" sz="1600" b="1" dirty="0"/>
          </a:p>
        </p:txBody>
      </p:sp>
      <p:sp>
        <p:nvSpPr>
          <p:cNvPr id="55" name="Textplatzhalter 57">
            <a:extLst>
              <a:ext uri="{FF2B5EF4-FFF2-40B4-BE49-F238E27FC236}">
                <a16:creationId xmlns:a16="http://schemas.microsoft.com/office/drawing/2014/main" id="{DF47308D-5D3B-47C0-A2BF-C7439C11D856}"/>
              </a:ext>
            </a:extLst>
          </p:cNvPr>
          <p:cNvSpPr txBox="1">
            <a:spLocks/>
          </p:cNvSpPr>
          <p:nvPr/>
        </p:nvSpPr>
        <p:spPr>
          <a:xfrm>
            <a:off x="8763754" y="4265290"/>
            <a:ext cx="2198688" cy="563439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de-DE" dirty="0"/>
            </a:br>
            <a:endParaRPr lang="de-DE" dirty="0"/>
          </a:p>
        </p:txBody>
      </p:sp>
      <p:sp>
        <p:nvSpPr>
          <p:cNvPr id="56" name="Textplatzhalter 68">
            <a:extLst>
              <a:ext uri="{FF2B5EF4-FFF2-40B4-BE49-F238E27FC236}">
                <a16:creationId xmlns:a16="http://schemas.microsoft.com/office/drawing/2014/main" id="{92F624F5-1685-45F3-A8FC-E434229AB49C}"/>
              </a:ext>
            </a:extLst>
          </p:cNvPr>
          <p:cNvSpPr txBox="1">
            <a:spLocks/>
          </p:cNvSpPr>
          <p:nvPr/>
        </p:nvSpPr>
        <p:spPr>
          <a:xfrm>
            <a:off x="1312412" y="2481514"/>
            <a:ext cx="660400" cy="62233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72000" rIns="72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err="1"/>
              <a:t>since</a:t>
            </a:r>
            <a:br>
              <a:rPr lang="de-DE" sz="1200" dirty="0"/>
            </a:br>
            <a:r>
              <a:rPr lang="de-DE" dirty="0"/>
              <a:t>1990s</a:t>
            </a:r>
          </a:p>
        </p:txBody>
      </p:sp>
      <p:sp>
        <p:nvSpPr>
          <p:cNvPr id="70" name="Titel 1">
            <a:extLst>
              <a:ext uri="{FF2B5EF4-FFF2-40B4-BE49-F238E27FC236}">
                <a16:creationId xmlns:a16="http://schemas.microsoft.com/office/drawing/2014/main" id="{29C82DB7-5110-4577-8597-8BE989997CC8}"/>
              </a:ext>
            </a:extLst>
          </p:cNvPr>
          <p:cNvSpPr txBox="1">
            <a:spLocks/>
          </p:cNvSpPr>
          <p:nvPr/>
        </p:nvSpPr>
        <p:spPr>
          <a:xfrm>
            <a:off x="471670" y="379489"/>
            <a:ext cx="11456847" cy="886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Milestones in Attention Research</a:t>
            </a:r>
            <a:endParaRPr lang="en-US" sz="2800" b="1" i="1" dirty="0"/>
          </a:p>
        </p:txBody>
      </p: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96A2BE87-FEBF-469B-9D4C-D77AE30A44F7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8D51E2FD-2AFF-46D7-88BA-AFBCE2A579E7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C1534564-B448-4E0F-A9E8-706FCF42764B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80" name="Ellipse 79">
                <a:extLst>
                  <a:ext uri="{FF2B5EF4-FFF2-40B4-BE49-F238E27FC236}">
                    <a16:creationId xmlns:a16="http://schemas.microsoft.com/office/drawing/2014/main" id="{5763BDE7-FC39-4C14-B16F-9CB1A988B40B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81" name="Kreis: Hohl 15">
                <a:extLst>
                  <a:ext uri="{FF2B5EF4-FFF2-40B4-BE49-F238E27FC236}">
                    <a16:creationId xmlns:a16="http://schemas.microsoft.com/office/drawing/2014/main" id="{A3507398-A479-4A78-AF5D-D9346A6993FD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5" name="Gruppieren 64">
              <a:extLst>
                <a:ext uri="{FF2B5EF4-FFF2-40B4-BE49-F238E27FC236}">
                  <a16:creationId xmlns:a16="http://schemas.microsoft.com/office/drawing/2014/main" id="{B4324918-8BB8-40B1-9DA9-BD7B1217CA5C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8" name="Ellipse 77">
                <a:extLst>
                  <a:ext uri="{FF2B5EF4-FFF2-40B4-BE49-F238E27FC236}">
                    <a16:creationId xmlns:a16="http://schemas.microsoft.com/office/drawing/2014/main" id="{26B72179-EBA5-4F2A-AD46-86C8BC4B9AAF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79" name="Kreis: Hohl 16">
                <a:extLst>
                  <a:ext uri="{FF2B5EF4-FFF2-40B4-BE49-F238E27FC236}">
                    <a16:creationId xmlns:a16="http://schemas.microsoft.com/office/drawing/2014/main" id="{2E95C9D1-7A1D-4C99-A9A8-2C026F8D1910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6" name="Gruppieren 65">
              <a:extLst>
                <a:ext uri="{FF2B5EF4-FFF2-40B4-BE49-F238E27FC236}">
                  <a16:creationId xmlns:a16="http://schemas.microsoft.com/office/drawing/2014/main" id="{28F28712-76F5-44F3-95A6-2C0782DF0F2E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6" name="Ellipse 75">
                <a:extLst>
                  <a:ext uri="{FF2B5EF4-FFF2-40B4-BE49-F238E27FC236}">
                    <a16:creationId xmlns:a16="http://schemas.microsoft.com/office/drawing/2014/main" id="{57A2D485-7D29-42AC-ADD4-A28A66FB9D4C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77" name="Kreis: Hohl 17">
                <a:extLst>
                  <a:ext uri="{FF2B5EF4-FFF2-40B4-BE49-F238E27FC236}">
                    <a16:creationId xmlns:a16="http://schemas.microsoft.com/office/drawing/2014/main" id="{9528281E-781F-4590-8D67-1FA6597DC1A2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3FF377E0-F1AB-4220-A1B2-8B4F060D772A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15930FA6-ED44-4C6F-B89E-4421F2187636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75" name="Kreis: Hohl 18">
                <a:extLst>
                  <a:ext uri="{FF2B5EF4-FFF2-40B4-BE49-F238E27FC236}">
                    <a16:creationId xmlns:a16="http://schemas.microsoft.com/office/drawing/2014/main" id="{44F7166E-D2E5-41BE-A8D9-8A571BF714E3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9" name="Gruppieren 68">
              <a:extLst>
                <a:ext uri="{FF2B5EF4-FFF2-40B4-BE49-F238E27FC236}">
                  <a16:creationId xmlns:a16="http://schemas.microsoft.com/office/drawing/2014/main" id="{D238F4D1-46FA-4116-B81A-ABA6F4B48535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0123A620-E97F-4DE0-94C9-D9C002DEC280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73" name="Kreis: Hohl 19">
                <a:extLst>
                  <a:ext uri="{FF2B5EF4-FFF2-40B4-BE49-F238E27FC236}">
                    <a16:creationId xmlns:a16="http://schemas.microsoft.com/office/drawing/2014/main" id="{19BFC42B-DD74-4F0E-B725-7413C224B39E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06959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4E73AED9-E45B-4B9E-9AAF-097E5B6664B3}"/>
              </a:ext>
            </a:extLst>
          </p:cNvPr>
          <p:cNvSpPr/>
          <p:nvPr/>
        </p:nvSpPr>
        <p:spPr>
          <a:xfrm>
            <a:off x="3194892" y="231360"/>
            <a:ext cx="8769426" cy="5192873"/>
          </a:xfrm>
          <a:prstGeom prst="roundRect">
            <a:avLst>
              <a:gd name="adj" fmla="val 261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4" name="Gerader Verbinder 123">
            <a:extLst>
              <a:ext uri="{FF2B5EF4-FFF2-40B4-BE49-F238E27FC236}">
                <a16:creationId xmlns:a16="http://schemas.microsoft.com/office/drawing/2014/main" id="{1DDD8F08-E4AE-4D83-8697-DF03094771BB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754DE02B-2748-4D6D-9D56-1E8A064C23BA}"/>
              </a:ext>
            </a:extLst>
          </p:cNvPr>
          <p:cNvSpPr/>
          <p:nvPr/>
        </p:nvSpPr>
        <p:spPr>
          <a:xfrm>
            <a:off x="3382178" y="408207"/>
            <a:ext cx="8405870" cy="4590032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Textplatzhalter 57">
            <a:extLst>
              <a:ext uri="{FF2B5EF4-FFF2-40B4-BE49-F238E27FC236}">
                <a16:creationId xmlns:a16="http://schemas.microsoft.com/office/drawing/2014/main" id="{CE19D983-77A5-4EE1-A5D8-6A557C8B20FA}"/>
              </a:ext>
            </a:extLst>
          </p:cNvPr>
          <p:cNvSpPr txBox="1">
            <a:spLocks/>
          </p:cNvSpPr>
          <p:nvPr/>
        </p:nvSpPr>
        <p:spPr>
          <a:xfrm>
            <a:off x="3382103" y="5071777"/>
            <a:ext cx="5223929" cy="166199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Image source</a:t>
            </a:r>
            <a:r>
              <a:rPr lang="de-DE" i="1" dirty="0"/>
              <a:t>: </a:t>
            </a:r>
            <a:r>
              <a:rPr lang="en-US" i="1" dirty="0"/>
              <a:t>John Henderson </a:t>
            </a:r>
            <a:r>
              <a:rPr lang="en-US" dirty="0"/>
              <a:t>and </a:t>
            </a:r>
            <a:r>
              <a:rPr lang="en-US" i="1" dirty="0"/>
              <a:t>Taylor Hayes</a:t>
            </a:r>
            <a:r>
              <a:rPr lang="en-US" dirty="0"/>
              <a:t>, UC Davis</a:t>
            </a:r>
            <a:endParaRPr lang="de-DE" dirty="0"/>
          </a:p>
        </p:txBody>
      </p:sp>
      <p:sp>
        <p:nvSpPr>
          <p:cNvPr id="67" name="Textplatzhalter 57">
            <a:extLst>
              <a:ext uri="{FF2B5EF4-FFF2-40B4-BE49-F238E27FC236}">
                <a16:creationId xmlns:a16="http://schemas.microsoft.com/office/drawing/2014/main" id="{F7E20DAA-016C-42FC-AB7A-960C0AF1A34C}"/>
              </a:ext>
            </a:extLst>
          </p:cNvPr>
          <p:cNvSpPr txBox="1">
            <a:spLocks/>
          </p:cNvSpPr>
          <p:nvPr/>
        </p:nvSpPr>
        <p:spPr>
          <a:xfrm>
            <a:off x="319174" y="1534918"/>
            <a:ext cx="2501144" cy="3822553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Visual </a:t>
            </a:r>
            <a:r>
              <a:rPr lang="de-DE" sz="1800" dirty="0" err="1"/>
              <a:t>attention</a:t>
            </a:r>
            <a:r>
              <a:rPr lang="de-DE" sz="1800" dirty="0"/>
              <a:t> in human </a:t>
            </a:r>
            <a:r>
              <a:rPr lang="de-DE" sz="1800" dirty="0" err="1"/>
              <a:t>perception</a:t>
            </a:r>
            <a:r>
              <a:rPr lang="de-DE" sz="1800" dirty="0"/>
              <a:t> </a:t>
            </a:r>
            <a:r>
              <a:rPr lang="de-DE" sz="1800" dirty="0" err="1"/>
              <a:t>is</a:t>
            </a:r>
            <a:r>
              <a:rPr lang="de-DE" sz="1800" dirty="0"/>
              <a:t> </a:t>
            </a:r>
            <a:r>
              <a:rPr lang="de-DE" sz="1800" dirty="0" err="1"/>
              <a:t>based</a:t>
            </a:r>
            <a:r>
              <a:rPr lang="de-DE" sz="1800" dirty="0"/>
              <a:t> on </a:t>
            </a:r>
            <a:r>
              <a:rPr lang="de-DE" sz="1800" b="1" dirty="0" err="1">
                <a:solidFill>
                  <a:schemeClr val="tx1"/>
                </a:solidFill>
              </a:rPr>
              <a:t>selection</a:t>
            </a:r>
            <a:r>
              <a:rPr lang="de-DE" sz="1800" dirty="0"/>
              <a:t> and </a:t>
            </a:r>
            <a:r>
              <a:rPr lang="de-DE" sz="1800" b="1" dirty="0" err="1">
                <a:solidFill>
                  <a:schemeClr val="tx1"/>
                </a:solidFill>
              </a:rPr>
              <a:t>recognition</a:t>
            </a:r>
            <a:endParaRPr lang="de-DE" sz="1800" b="1" dirty="0"/>
          </a:p>
        </p:txBody>
      </p:sp>
      <p:grpSp>
        <p:nvGrpSpPr>
          <p:cNvPr id="105" name="Gruppieren 104">
            <a:extLst>
              <a:ext uri="{FF2B5EF4-FFF2-40B4-BE49-F238E27FC236}">
                <a16:creationId xmlns:a16="http://schemas.microsoft.com/office/drawing/2014/main" id="{1AE1F993-9F7F-49F8-908F-9CBC77674EB9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107" name="Gruppieren 106">
              <a:extLst>
                <a:ext uri="{FF2B5EF4-FFF2-40B4-BE49-F238E27FC236}">
                  <a16:creationId xmlns:a16="http://schemas.microsoft.com/office/drawing/2014/main" id="{5F6D7009-053C-488E-A4B9-1F02CB7EA6B7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0" name="Ellipse 119">
                <a:extLst>
                  <a:ext uri="{FF2B5EF4-FFF2-40B4-BE49-F238E27FC236}">
                    <a16:creationId xmlns:a16="http://schemas.microsoft.com/office/drawing/2014/main" id="{1826EB8A-F522-4B1A-998B-1812DCBC7868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1" name="Kreis: Hohl 15">
                <a:extLst>
                  <a:ext uri="{FF2B5EF4-FFF2-40B4-BE49-F238E27FC236}">
                    <a16:creationId xmlns:a16="http://schemas.microsoft.com/office/drawing/2014/main" id="{E9AC0167-CD5D-45C4-9BC1-EE277293B63D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172935C1-510D-44FE-8832-660D68D62A43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8" name="Ellipse 117">
                <a:extLst>
                  <a:ext uri="{FF2B5EF4-FFF2-40B4-BE49-F238E27FC236}">
                    <a16:creationId xmlns:a16="http://schemas.microsoft.com/office/drawing/2014/main" id="{7B3D75E9-44EB-4415-8338-E073DEDB224E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9" name="Kreis: Hohl 16">
                <a:extLst>
                  <a:ext uri="{FF2B5EF4-FFF2-40B4-BE49-F238E27FC236}">
                    <a16:creationId xmlns:a16="http://schemas.microsoft.com/office/drawing/2014/main" id="{1C5F1435-BC11-46A3-A965-4E87A34878E0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65A5C1AD-0F27-4A8E-AFA8-43B930B9FB57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6" name="Ellipse 115">
                <a:extLst>
                  <a:ext uri="{FF2B5EF4-FFF2-40B4-BE49-F238E27FC236}">
                    <a16:creationId xmlns:a16="http://schemas.microsoft.com/office/drawing/2014/main" id="{254615D8-E0DE-41CE-A412-D743DCBEACCB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7" name="Kreis: Hohl 17">
                <a:extLst>
                  <a:ext uri="{FF2B5EF4-FFF2-40B4-BE49-F238E27FC236}">
                    <a16:creationId xmlns:a16="http://schemas.microsoft.com/office/drawing/2014/main" id="{647A8F1F-4CE3-4FFA-835A-857A875AEDDD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99FEDEC5-EF61-4A7C-82A5-10DD2A6E648B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4" name="Ellipse 113">
                <a:extLst>
                  <a:ext uri="{FF2B5EF4-FFF2-40B4-BE49-F238E27FC236}">
                    <a16:creationId xmlns:a16="http://schemas.microsoft.com/office/drawing/2014/main" id="{59C870C1-66DF-4501-BC8F-339D26081724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5" name="Kreis: Hohl 18">
                <a:extLst>
                  <a:ext uri="{FF2B5EF4-FFF2-40B4-BE49-F238E27FC236}">
                    <a16:creationId xmlns:a16="http://schemas.microsoft.com/office/drawing/2014/main" id="{D5D595C2-6CBA-48DC-A8CE-4A848D5576FB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AE4A7556-DFD6-47E3-967A-D5CB387D8958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2" name="Ellipse 111">
                <a:extLst>
                  <a:ext uri="{FF2B5EF4-FFF2-40B4-BE49-F238E27FC236}">
                    <a16:creationId xmlns:a16="http://schemas.microsoft.com/office/drawing/2014/main" id="{8E10F8BA-7EB6-436E-A96C-453941D9D8AD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3" name="Kreis: Hohl 19">
                <a:extLst>
                  <a:ext uri="{FF2B5EF4-FFF2-40B4-BE49-F238E27FC236}">
                    <a16:creationId xmlns:a16="http://schemas.microsoft.com/office/drawing/2014/main" id="{B004C760-38D3-4D94-910D-AFE71B93903F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27" name="Titel 1">
            <a:extLst>
              <a:ext uri="{FF2B5EF4-FFF2-40B4-BE49-F238E27FC236}">
                <a16:creationId xmlns:a16="http://schemas.microsoft.com/office/drawing/2014/main" id="{65C9E854-8DB3-4031-8C20-DA204D68AA5E}"/>
              </a:ext>
            </a:extLst>
          </p:cNvPr>
          <p:cNvSpPr txBox="1">
            <a:spLocks/>
          </p:cNvSpPr>
          <p:nvPr/>
        </p:nvSpPr>
        <p:spPr>
          <a:xfrm>
            <a:off x="319174" y="409956"/>
            <a:ext cx="2501144" cy="73866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i="1" dirty="0"/>
              <a:t>Visual Attention </a:t>
            </a:r>
            <a:r>
              <a:rPr lang="en-US" sz="2400" dirty="0"/>
              <a:t>in</a:t>
            </a:r>
            <a:r>
              <a:rPr lang="en-US" sz="2400" b="1" dirty="0"/>
              <a:t> Human Perception</a:t>
            </a:r>
          </a:p>
        </p:txBody>
      </p:sp>
    </p:spTree>
    <p:extLst>
      <p:ext uri="{BB962C8B-B14F-4D97-AF65-F5344CB8AC3E}">
        <p14:creationId xmlns:p14="http://schemas.microsoft.com/office/powerpoint/2010/main" val="726376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erader Verbinder 71">
            <a:extLst>
              <a:ext uri="{FF2B5EF4-FFF2-40B4-BE49-F238E27FC236}">
                <a16:creationId xmlns:a16="http://schemas.microsoft.com/office/drawing/2014/main" id="{1E4D76E4-041F-4471-99EA-11A16CD6EA4D}"/>
              </a:ext>
            </a:extLst>
          </p:cNvPr>
          <p:cNvCxnSpPr>
            <a:cxnSpLocks/>
          </p:cNvCxnSpPr>
          <p:nvPr/>
        </p:nvCxnSpPr>
        <p:spPr>
          <a:xfrm>
            <a:off x="0" y="2792687"/>
            <a:ext cx="11866880" cy="0"/>
          </a:xfrm>
          <a:prstGeom prst="line">
            <a:avLst/>
          </a:prstGeom>
          <a:ln w="304800" cap="flat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42DBC0A-A142-4015-83BF-8501384BAB62}"/>
              </a:ext>
            </a:extLst>
          </p:cNvPr>
          <p:cNvGrpSpPr/>
          <p:nvPr userDrawn="1"/>
        </p:nvGrpSpPr>
        <p:grpSpPr>
          <a:xfrm>
            <a:off x="1043176" y="2193247"/>
            <a:ext cx="1198873" cy="1198876"/>
            <a:chOff x="975360" y="2700721"/>
            <a:chExt cx="1198873" cy="119887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C3C52908-51B4-4B35-BE97-6BEF4EB39F1A}"/>
                </a:ext>
              </a:extLst>
            </p:cNvPr>
            <p:cNvSpPr/>
            <p:nvPr userDrawn="1"/>
          </p:nvSpPr>
          <p:spPr>
            <a:xfrm>
              <a:off x="975360" y="2700724"/>
              <a:ext cx="1198873" cy="119887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0" name="Kreis: Hohl 15">
              <a:extLst>
                <a:ext uri="{FF2B5EF4-FFF2-40B4-BE49-F238E27FC236}">
                  <a16:creationId xmlns:a16="http://schemas.microsoft.com/office/drawing/2014/main" id="{5F804B14-48F0-470D-B371-6F45B95F3AA6}"/>
                </a:ext>
              </a:extLst>
            </p:cNvPr>
            <p:cNvSpPr/>
            <p:nvPr userDrawn="1"/>
          </p:nvSpPr>
          <p:spPr>
            <a:xfrm>
              <a:off x="975360" y="2700721"/>
              <a:ext cx="1198873" cy="1198873"/>
            </a:xfrm>
            <a:prstGeom prst="donut">
              <a:avLst>
                <a:gd name="adj" fmla="val 1536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7DEB660B-7B22-4752-849F-E5DC828ED456}"/>
              </a:ext>
            </a:extLst>
          </p:cNvPr>
          <p:cNvGrpSpPr/>
          <p:nvPr userDrawn="1"/>
        </p:nvGrpSpPr>
        <p:grpSpPr>
          <a:xfrm>
            <a:off x="4047291" y="2193250"/>
            <a:ext cx="1198877" cy="1198874"/>
            <a:chOff x="4387101" y="2700724"/>
            <a:chExt cx="1198877" cy="1198874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6237DA26-0D00-4789-810D-1A8E4FE91E13}"/>
                </a:ext>
              </a:extLst>
            </p:cNvPr>
            <p:cNvSpPr/>
            <p:nvPr userDrawn="1"/>
          </p:nvSpPr>
          <p:spPr>
            <a:xfrm>
              <a:off x="4387101" y="2700724"/>
              <a:ext cx="1198873" cy="119887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8" name="Kreis: Hohl 16">
              <a:extLst>
                <a:ext uri="{FF2B5EF4-FFF2-40B4-BE49-F238E27FC236}">
                  <a16:creationId xmlns:a16="http://schemas.microsoft.com/office/drawing/2014/main" id="{FD7E7486-1670-4DE7-87EF-6B541C16AC76}"/>
                </a:ext>
              </a:extLst>
            </p:cNvPr>
            <p:cNvSpPr/>
            <p:nvPr userDrawn="1"/>
          </p:nvSpPr>
          <p:spPr>
            <a:xfrm>
              <a:off x="4387104" y="2700724"/>
              <a:ext cx="1198874" cy="1198874"/>
            </a:xfrm>
            <a:prstGeom prst="donut">
              <a:avLst>
                <a:gd name="adj" fmla="val 1536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C3F57626-C9AA-4032-97A0-AB6E1D9A7281}"/>
              </a:ext>
            </a:extLst>
          </p:cNvPr>
          <p:cNvGrpSpPr/>
          <p:nvPr/>
        </p:nvGrpSpPr>
        <p:grpSpPr>
          <a:xfrm>
            <a:off x="471670" y="3561592"/>
            <a:ext cx="2341884" cy="1537384"/>
            <a:chOff x="403854" y="4069066"/>
            <a:chExt cx="2341884" cy="153738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2" name="Raute 21">
              <a:extLst>
                <a:ext uri="{FF2B5EF4-FFF2-40B4-BE49-F238E27FC236}">
                  <a16:creationId xmlns:a16="http://schemas.microsoft.com/office/drawing/2014/main" id="{24480080-8DAC-4259-BC02-1BEEAADB67A7}"/>
                </a:ext>
              </a:extLst>
            </p:cNvPr>
            <p:cNvSpPr/>
            <p:nvPr userDrawn="1"/>
          </p:nvSpPr>
          <p:spPr>
            <a:xfrm>
              <a:off x="1244596" y="4069066"/>
              <a:ext cx="660400" cy="579120"/>
            </a:xfrm>
            <a:prstGeom prst="diamond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BE03D1B7-7298-4811-BCCC-B59083A57F26}"/>
                </a:ext>
              </a:extLst>
            </p:cNvPr>
            <p:cNvGrpSpPr/>
            <p:nvPr userDrawn="1"/>
          </p:nvGrpSpPr>
          <p:grpSpPr>
            <a:xfrm>
              <a:off x="403854" y="4331800"/>
              <a:ext cx="2341884" cy="1274650"/>
              <a:chOff x="403854" y="4331800"/>
              <a:chExt cx="2341884" cy="1274650"/>
            </a:xfrm>
          </p:grpSpPr>
          <p:sp>
            <p:nvSpPr>
              <p:cNvPr id="24" name="Rechteck: Abgerundete Ecken 20">
                <a:extLst>
                  <a:ext uri="{FF2B5EF4-FFF2-40B4-BE49-F238E27FC236}">
                    <a16:creationId xmlns:a16="http://schemas.microsoft.com/office/drawing/2014/main" id="{4674EDC6-A9D2-4450-A41B-DAE1EE251988}"/>
                  </a:ext>
                </a:extLst>
              </p:cNvPr>
              <p:cNvSpPr/>
              <p:nvPr userDrawn="1"/>
            </p:nvSpPr>
            <p:spPr>
              <a:xfrm>
                <a:off x="403854" y="4336472"/>
                <a:ext cx="2341884" cy="1269978"/>
              </a:xfrm>
              <a:prstGeom prst="roundRect">
                <a:avLst>
                  <a:gd name="adj" fmla="val 10267"/>
                </a:avLst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25" name="Rechteck: Abgerundete Ecken 21">
                <a:extLst>
                  <a:ext uri="{FF2B5EF4-FFF2-40B4-BE49-F238E27FC236}">
                    <a16:creationId xmlns:a16="http://schemas.microsoft.com/office/drawing/2014/main" id="{9B6CBEEE-3DBC-4F61-8585-B1044A4B3C0A}"/>
                  </a:ext>
                </a:extLst>
              </p:cNvPr>
              <p:cNvSpPr/>
              <p:nvPr userDrawn="1"/>
            </p:nvSpPr>
            <p:spPr>
              <a:xfrm>
                <a:off x="403854" y="4331800"/>
                <a:ext cx="2341884" cy="1104232"/>
              </a:xfrm>
              <a:prstGeom prst="roundRect">
                <a:avLst>
                  <a:gd name="adj" fmla="val 10267"/>
                </a:avLst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</p:grp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874A25DE-1A12-4EFA-A035-387EEC6DC426}"/>
              </a:ext>
            </a:extLst>
          </p:cNvPr>
          <p:cNvGrpSpPr/>
          <p:nvPr/>
        </p:nvGrpSpPr>
        <p:grpSpPr>
          <a:xfrm rot="10800000">
            <a:off x="3483413" y="524499"/>
            <a:ext cx="2341884" cy="1537384"/>
            <a:chOff x="403854" y="4069066"/>
            <a:chExt cx="2341884" cy="153738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7" name="Raute 36">
              <a:extLst>
                <a:ext uri="{FF2B5EF4-FFF2-40B4-BE49-F238E27FC236}">
                  <a16:creationId xmlns:a16="http://schemas.microsoft.com/office/drawing/2014/main" id="{32D73D8B-93DB-4899-A45E-CF362201046D}"/>
                </a:ext>
              </a:extLst>
            </p:cNvPr>
            <p:cNvSpPr/>
            <p:nvPr userDrawn="1"/>
          </p:nvSpPr>
          <p:spPr>
            <a:xfrm>
              <a:off x="1244596" y="4069066"/>
              <a:ext cx="660400" cy="579120"/>
            </a:xfrm>
            <a:prstGeom prst="diamond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4BEC3B1E-9D89-403B-9C6D-708FFA1F4336}"/>
                </a:ext>
              </a:extLst>
            </p:cNvPr>
            <p:cNvGrpSpPr/>
            <p:nvPr userDrawn="1"/>
          </p:nvGrpSpPr>
          <p:grpSpPr>
            <a:xfrm>
              <a:off x="403854" y="4321208"/>
              <a:ext cx="2341884" cy="1285242"/>
              <a:chOff x="403854" y="4321208"/>
              <a:chExt cx="2341884" cy="1285242"/>
            </a:xfrm>
          </p:grpSpPr>
          <p:sp>
            <p:nvSpPr>
              <p:cNvPr id="39" name="Rechteck: Abgerundete Ecken 48">
                <a:extLst>
                  <a:ext uri="{FF2B5EF4-FFF2-40B4-BE49-F238E27FC236}">
                    <a16:creationId xmlns:a16="http://schemas.microsoft.com/office/drawing/2014/main" id="{15F302E6-115A-4614-AF0F-69D9B68E60F4}"/>
                  </a:ext>
                </a:extLst>
              </p:cNvPr>
              <p:cNvSpPr/>
              <p:nvPr userDrawn="1"/>
            </p:nvSpPr>
            <p:spPr>
              <a:xfrm>
                <a:off x="403854" y="4336472"/>
                <a:ext cx="2341884" cy="1269978"/>
              </a:xfrm>
              <a:prstGeom prst="roundRect">
                <a:avLst>
                  <a:gd name="adj" fmla="val 10267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40" name="Rechteck: Abgerundete Ecken 49">
                <a:extLst>
                  <a:ext uri="{FF2B5EF4-FFF2-40B4-BE49-F238E27FC236}">
                    <a16:creationId xmlns:a16="http://schemas.microsoft.com/office/drawing/2014/main" id="{49CF85C1-4D4B-4F29-AD03-F1E838ADA01A}"/>
                  </a:ext>
                </a:extLst>
              </p:cNvPr>
              <p:cNvSpPr/>
              <p:nvPr userDrawn="1"/>
            </p:nvSpPr>
            <p:spPr>
              <a:xfrm>
                <a:off x="403854" y="4321208"/>
                <a:ext cx="2341884" cy="1104232"/>
              </a:xfrm>
              <a:prstGeom prst="roundRect">
                <a:avLst>
                  <a:gd name="adj" fmla="val 10267"/>
                </a:avLst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</p:grpSp>
      </p:grpSp>
      <p:sp>
        <p:nvSpPr>
          <p:cNvPr id="46" name="Textplatzhalter 57">
            <a:extLst>
              <a:ext uri="{FF2B5EF4-FFF2-40B4-BE49-F238E27FC236}">
                <a16:creationId xmlns:a16="http://schemas.microsoft.com/office/drawing/2014/main" id="{8E99CBFD-DA61-4BA9-B878-69780A73D221}"/>
              </a:ext>
            </a:extLst>
          </p:cNvPr>
          <p:cNvSpPr txBox="1">
            <a:spLocks/>
          </p:cNvSpPr>
          <p:nvPr/>
        </p:nvSpPr>
        <p:spPr>
          <a:xfrm>
            <a:off x="3547383" y="745984"/>
            <a:ext cx="2198688" cy="95579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80000"/>
              </a:lnSpc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i="1" dirty="0"/>
              <a:t>Visual Attention </a:t>
            </a:r>
            <a:r>
              <a:rPr lang="de-DE" sz="1600" dirty="0"/>
              <a:t>in</a:t>
            </a:r>
            <a:br>
              <a:rPr lang="de-DE" sz="1600" dirty="0"/>
            </a:br>
            <a:r>
              <a:rPr lang="de-DE" sz="1600" b="1" dirty="0"/>
              <a:t>Image </a:t>
            </a:r>
            <a:r>
              <a:rPr lang="de-DE" sz="1600" b="1" dirty="0" err="1"/>
              <a:t>Captioning</a:t>
            </a:r>
            <a:endParaRPr lang="de-DE" sz="1600" b="1" dirty="0"/>
          </a:p>
        </p:txBody>
      </p:sp>
      <p:sp>
        <p:nvSpPr>
          <p:cNvPr id="49" name="Textplatzhalter 57">
            <a:extLst>
              <a:ext uri="{FF2B5EF4-FFF2-40B4-BE49-F238E27FC236}">
                <a16:creationId xmlns:a16="http://schemas.microsoft.com/office/drawing/2014/main" id="{FB4FB955-9A30-47E3-A2E2-C7B98D83AE26}"/>
              </a:ext>
            </a:extLst>
          </p:cNvPr>
          <p:cNvSpPr txBox="1">
            <a:spLocks/>
          </p:cNvSpPr>
          <p:nvPr/>
        </p:nvSpPr>
        <p:spPr>
          <a:xfrm>
            <a:off x="6999404" y="1111013"/>
            <a:ext cx="2198688" cy="545707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50" name="Textplatzhalter 57">
            <a:extLst>
              <a:ext uri="{FF2B5EF4-FFF2-40B4-BE49-F238E27FC236}">
                <a16:creationId xmlns:a16="http://schemas.microsoft.com/office/drawing/2014/main" id="{72E65E7B-A67C-42C9-9C3A-A5A84B7280F9}"/>
              </a:ext>
            </a:extLst>
          </p:cNvPr>
          <p:cNvSpPr txBox="1">
            <a:spLocks/>
          </p:cNvSpPr>
          <p:nvPr/>
        </p:nvSpPr>
        <p:spPr>
          <a:xfrm>
            <a:off x="532639" y="3953225"/>
            <a:ext cx="2198688" cy="875504"/>
          </a:xfrm>
          <a:prstGeom prst="rect">
            <a:avLst/>
          </a:prstGeom>
        </p:spPr>
        <p:txBody>
          <a:bodyPr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i="1" dirty="0"/>
              <a:t>Visual Attention </a:t>
            </a:r>
            <a:r>
              <a:rPr lang="de-DE" sz="1600" dirty="0"/>
              <a:t>in</a:t>
            </a:r>
            <a:br>
              <a:rPr lang="de-DE" sz="1600" dirty="0"/>
            </a:br>
            <a:r>
              <a:rPr lang="de-DE" sz="1600" b="1" dirty="0"/>
              <a:t>Human </a:t>
            </a:r>
            <a:r>
              <a:rPr lang="de-DE" sz="1600" b="1" dirty="0" err="1"/>
              <a:t>Perception</a:t>
            </a:r>
            <a:endParaRPr lang="de-DE" sz="1600" b="1" dirty="0"/>
          </a:p>
        </p:txBody>
      </p:sp>
      <p:sp>
        <p:nvSpPr>
          <p:cNvPr id="55" name="Textplatzhalter 57">
            <a:extLst>
              <a:ext uri="{FF2B5EF4-FFF2-40B4-BE49-F238E27FC236}">
                <a16:creationId xmlns:a16="http://schemas.microsoft.com/office/drawing/2014/main" id="{DF47308D-5D3B-47C0-A2BF-C7439C11D856}"/>
              </a:ext>
            </a:extLst>
          </p:cNvPr>
          <p:cNvSpPr txBox="1">
            <a:spLocks/>
          </p:cNvSpPr>
          <p:nvPr/>
        </p:nvSpPr>
        <p:spPr>
          <a:xfrm>
            <a:off x="8763754" y="4265290"/>
            <a:ext cx="2198688" cy="563439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de-DE" dirty="0"/>
            </a:br>
            <a:endParaRPr lang="de-DE" dirty="0"/>
          </a:p>
        </p:txBody>
      </p:sp>
      <p:sp>
        <p:nvSpPr>
          <p:cNvPr id="56" name="Textplatzhalter 68">
            <a:extLst>
              <a:ext uri="{FF2B5EF4-FFF2-40B4-BE49-F238E27FC236}">
                <a16:creationId xmlns:a16="http://schemas.microsoft.com/office/drawing/2014/main" id="{92F624F5-1685-45F3-A8FC-E434229AB49C}"/>
              </a:ext>
            </a:extLst>
          </p:cNvPr>
          <p:cNvSpPr txBox="1">
            <a:spLocks/>
          </p:cNvSpPr>
          <p:nvPr/>
        </p:nvSpPr>
        <p:spPr>
          <a:xfrm>
            <a:off x="1312412" y="2481514"/>
            <a:ext cx="660400" cy="62233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72000" rIns="72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err="1"/>
              <a:t>since</a:t>
            </a:r>
            <a:br>
              <a:rPr lang="de-DE" sz="1200" dirty="0"/>
            </a:br>
            <a:r>
              <a:rPr lang="de-DE" dirty="0"/>
              <a:t>1990s</a:t>
            </a:r>
          </a:p>
        </p:txBody>
      </p:sp>
      <p:sp>
        <p:nvSpPr>
          <p:cNvPr id="57" name="Textplatzhalter 68">
            <a:extLst>
              <a:ext uri="{FF2B5EF4-FFF2-40B4-BE49-F238E27FC236}">
                <a16:creationId xmlns:a16="http://schemas.microsoft.com/office/drawing/2014/main" id="{656F9A1F-13D6-45D3-AB21-1093115E4E7B}"/>
              </a:ext>
            </a:extLst>
          </p:cNvPr>
          <p:cNvSpPr txBox="1">
            <a:spLocks/>
          </p:cNvSpPr>
          <p:nvPr/>
        </p:nvSpPr>
        <p:spPr>
          <a:xfrm>
            <a:off x="4228212" y="2579477"/>
            <a:ext cx="822348" cy="42875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72000" rIns="72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err="1"/>
              <a:t>since</a:t>
            </a:r>
            <a:br>
              <a:rPr lang="de-DE" dirty="0"/>
            </a:br>
            <a:r>
              <a:rPr lang="de-DE" dirty="0"/>
              <a:t>2014</a:t>
            </a:r>
          </a:p>
        </p:txBody>
      </p: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4F05207D-54F5-4573-BA42-D545FBF80E75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328349B7-A691-45EB-83FA-FEA73AD21837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236DA052-2F75-4BB1-8FF4-C580971FD44B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80" name="Ellipse 79">
                <a:extLst>
                  <a:ext uri="{FF2B5EF4-FFF2-40B4-BE49-F238E27FC236}">
                    <a16:creationId xmlns:a16="http://schemas.microsoft.com/office/drawing/2014/main" id="{1453A384-10F3-4385-A134-016E7DD9ADE3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81" name="Kreis: Hohl 15">
                <a:extLst>
                  <a:ext uri="{FF2B5EF4-FFF2-40B4-BE49-F238E27FC236}">
                    <a16:creationId xmlns:a16="http://schemas.microsoft.com/office/drawing/2014/main" id="{3A1F1F1D-4314-434F-8C59-7788105FB659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5" name="Gruppieren 64">
              <a:extLst>
                <a:ext uri="{FF2B5EF4-FFF2-40B4-BE49-F238E27FC236}">
                  <a16:creationId xmlns:a16="http://schemas.microsoft.com/office/drawing/2014/main" id="{4C7F7C7E-9864-4955-8CEE-DA018591E584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8" name="Ellipse 77">
                <a:extLst>
                  <a:ext uri="{FF2B5EF4-FFF2-40B4-BE49-F238E27FC236}">
                    <a16:creationId xmlns:a16="http://schemas.microsoft.com/office/drawing/2014/main" id="{4A06592D-65FF-4484-97E3-7DF5049F0DD8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79" name="Kreis: Hohl 16">
                <a:extLst>
                  <a:ext uri="{FF2B5EF4-FFF2-40B4-BE49-F238E27FC236}">
                    <a16:creationId xmlns:a16="http://schemas.microsoft.com/office/drawing/2014/main" id="{3D7CFB7A-F19D-4820-8F8E-855E4BA66380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6" name="Gruppieren 65">
              <a:extLst>
                <a:ext uri="{FF2B5EF4-FFF2-40B4-BE49-F238E27FC236}">
                  <a16:creationId xmlns:a16="http://schemas.microsoft.com/office/drawing/2014/main" id="{39BEC6AA-DEA4-4092-ABAE-279F753E6AFA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6" name="Ellipse 75">
                <a:extLst>
                  <a:ext uri="{FF2B5EF4-FFF2-40B4-BE49-F238E27FC236}">
                    <a16:creationId xmlns:a16="http://schemas.microsoft.com/office/drawing/2014/main" id="{099779A5-658C-4DC5-BECD-012B93672EA3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77" name="Kreis: Hohl 17">
                <a:extLst>
                  <a:ext uri="{FF2B5EF4-FFF2-40B4-BE49-F238E27FC236}">
                    <a16:creationId xmlns:a16="http://schemas.microsoft.com/office/drawing/2014/main" id="{1797EFBC-219D-498D-BFBB-F4E17A4F4A26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53F90339-EAC5-4CDB-959B-9AE90189E4A0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35343552-2A6A-46A9-9A62-C1D3DDF52E12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75" name="Kreis: Hohl 18">
                <a:extLst>
                  <a:ext uri="{FF2B5EF4-FFF2-40B4-BE49-F238E27FC236}">
                    <a16:creationId xmlns:a16="http://schemas.microsoft.com/office/drawing/2014/main" id="{35A3FBCC-AA42-49CE-B223-3AFFC196BB8B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9" name="Gruppieren 68">
              <a:extLst>
                <a:ext uri="{FF2B5EF4-FFF2-40B4-BE49-F238E27FC236}">
                  <a16:creationId xmlns:a16="http://schemas.microsoft.com/office/drawing/2014/main" id="{20CA73B0-6AB2-4CBF-832D-933E371B3F4C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C2B67F23-DAD2-4EFF-B07D-5E0B8983E358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73" name="Kreis: Hohl 19">
                <a:extLst>
                  <a:ext uri="{FF2B5EF4-FFF2-40B4-BE49-F238E27FC236}">
                    <a16:creationId xmlns:a16="http://schemas.microsoft.com/office/drawing/2014/main" id="{ADFA79F2-5162-42AE-B351-932576282468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87308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99E90524-D6E3-4DF0-AFC2-A76FCA4B3B0F}"/>
              </a:ext>
            </a:extLst>
          </p:cNvPr>
          <p:cNvSpPr/>
          <p:nvPr/>
        </p:nvSpPr>
        <p:spPr>
          <a:xfrm>
            <a:off x="3194892" y="231360"/>
            <a:ext cx="8769426" cy="5192873"/>
          </a:xfrm>
          <a:prstGeom prst="roundRect">
            <a:avLst>
              <a:gd name="adj" fmla="val 261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7" name="Gerader Verbinder 126">
            <a:extLst>
              <a:ext uri="{FF2B5EF4-FFF2-40B4-BE49-F238E27FC236}">
                <a16:creationId xmlns:a16="http://schemas.microsoft.com/office/drawing/2014/main" id="{9E707017-6CEB-4A5D-9FC2-CFDD70AF2CA1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F13640B0-4BE3-4472-8022-C02F14E30967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395F68A1-893D-4B86-88C6-9F9BABED5F76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1" name="Ellipse 120">
                <a:extLst>
                  <a:ext uri="{FF2B5EF4-FFF2-40B4-BE49-F238E27FC236}">
                    <a16:creationId xmlns:a16="http://schemas.microsoft.com/office/drawing/2014/main" id="{DED23199-A815-43A3-AFA2-E97C8F73E888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2" name="Kreis: Hohl 15">
                <a:extLst>
                  <a:ext uri="{FF2B5EF4-FFF2-40B4-BE49-F238E27FC236}">
                    <a16:creationId xmlns:a16="http://schemas.microsoft.com/office/drawing/2014/main" id="{842A82ED-A534-4CC5-964D-215674BE1CD9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597A6635-98A6-47A6-9C78-A73CE60B9B32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9" name="Ellipse 118">
                <a:extLst>
                  <a:ext uri="{FF2B5EF4-FFF2-40B4-BE49-F238E27FC236}">
                    <a16:creationId xmlns:a16="http://schemas.microsoft.com/office/drawing/2014/main" id="{1E201E1D-F07A-4973-87E1-B518C395BC19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0" name="Kreis: Hohl 16">
                <a:extLst>
                  <a:ext uri="{FF2B5EF4-FFF2-40B4-BE49-F238E27FC236}">
                    <a16:creationId xmlns:a16="http://schemas.microsoft.com/office/drawing/2014/main" id="{70BDFD7C-5F30-457F-8510-E2F3F5C14690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26F1B772-A01C-4437-A37E-5A3DAB5EF456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Ellipse 116">
                <a:extLst>
                  <a:ext uri="{FF2B5EF4-FFF2-40B4-BE49-F238E27FC236}">
                    <a16:creationId xmlns:a16="http://schemas.microsoft.com/office/drawing/2014/main" id="{39B2670D-6C03-4807-8E2D-989FC10D1D12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8" name="Kreis: Hohl 17">
                <a:extLst>
                  <a:ext uri="{FF2B5EF4-FFF2-40B4-BE49-F238E27FC236}">
                    <a16:creationId xmlns:a16="http://schemas.microsoft.com/office/drawing/2014/main" id="{3B4331DB-1F60-4CCC-92DF-06EE52AAA67D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5AC12B03-CC9A-455B-B646-4427C96AEACE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5" name="Ellipse 114">
                <a:extLst>
                  <a:ext uri="{FF2B5EF4-FFF2-40B4-BE49-F238E27FC236}">
                    <a16:creationId xmlns:a16="http://schemas.microsoft.com/office/drawing/2014/main" id="{8656EB23-7321-451D-87E7-73CAF0D8E343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6" name="Kreis: Hohl 18">
                <a:extLst>
                  <a:ext uri="{FF2B5EF4-FFF2-40B4-BE49-F238E27FC236}">
                    <a16:creationId xmlns:a16="http://schemas.microsoft.com/office/drawing/2014/main" id="{1F389F12-4BBB-4B23-A392-8D989F8645C1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2" name="Gruppieren 111">
              <a:extLst>
                <a:ext uri="{FF2B5EF4-FFF2-40B4-BE49-F238E27FC236}">
                  <a16:creationId xmlns:a16="http://schemas.microsoft.com/office/drawing/2014/main" id="{0675DF30-018E-4875-BC59-6A609E407284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3" name="Ellipse 112">
                <a:extLst>
                  <a:ext uri="{FF2B5EF4-FFF2-40B4-BE49-F238E27FC236}">
                    <a16:creationId xmlns:a16="http://schemas.microsoft.com/office/drawing/2014/main" id="{F040BEA7-1052-4D50-A69B-17E209B77EB8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4" name="Kreis: Hohl 19">
                <a:extLst>
                  <a:ext uri="{FF2B5EF4-FFF2-40B4-BE49-F238E27FC236}">
                    <a16:creationId xmlns:a16="http://schemas.microsoft.com/office/drawing/2014/main" id="{483A684A-7B71-4E23-B390-8ED113D81C53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23" name="Titel 1">
            <a:extLst>
              <a:ext uri="{FF2B5EF4-FFF2-40B4-BE49-F238E27FC236}">
                <a16:creationId xmlns:a16="http://schemas.microsoft.com/office/drawing/2014/main" id="{BD405B3F-B5E6-47E7-812C-FFD1DD4E47E2}"/>
              </a:ext>
            </a:extLst>
          </p:cNvPr>
          <p:cNvSpPr txBox="1">
            <a:spLocks/>
          </p:cNvSpPr>
          <p:nvPr/>
        </p:nvSpPr>
        <p:spPr>
          <a:xfrm>
            <a:off x="319172" y="409956"/>
            <a:ext cx="2599867" cy="73866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i="1" dirty="0"/>
              <a:t>Visual Attention </a:t>
            </a:r>
            <a:r>
              <a:rPr lang="en-US" sz="2400" dirty="0"/>
              <a:t>in</a:t>
            </a:r>
            <a:r>
              <a:rPr lang="en-US" sz="2400" b="1" dirty="0"/>
              <a:t> Image Captioning</a:t>
            </a:r>
          </a:p>
        </p:txBody>
      </p:sp>
      <p:sp>
        <p:nvSpPr>
          <p:cNvPr id="126" name="Textplatzhalter 57">
            <a:extLst>
              <a:ext uri="{FF2B5EF4-FFF2-40B4-BE49-F238E27FC236}">
                <a16:creationId xmlns:a16="http://schemas.microsoft.com/office/drawing/2014/main" id="{D93DB070-0EA0-4798-92F4-7777F11462EF}"/>
              </a:ext>
            </a:extLst>
          </p:cNvPr>
          <p:cNvSpPr txBox="1">
            <a:spLocks/>
          </p:cNvSpPr>
          <p:nvPr/>
        </p:nvSpPr>
        <p:spPr>
          <a:xfrm>
            <a:off x="319173" y="1534918"/>
            <a:ext cx="2599867" cy="3889325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800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C8C56007-26FB-4308-BCCD-FE22F7E5F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73" y="1526371"/>
            <a:ext cx="2398781" cy="2026924"/>
          </a:xfrm>
          <a:prstGeom prst="rect">
            <a:avLst/>
          </a:prstGeom>
        </p:spPr>
      </p:pic>
      <p:pic>
        <p:nvPicPr>
          <p:cNvPr id="4" name="Grafik 3" descr="Ein Bild, das Uhr enthält.&#10;&#10;Automatisch generierte Beschreibung">
            <a:extLst>
              <a:ext uri="{FF2B5EF4-FFF2-40B4-BE49-F238E27FC236}">
                <a16:creationId xmlns:a16="http://schemas.microsoft.com/office/drawing/2014/main" id="{1DAF19A1-EE6D-4194-9056-6DD0C35D4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245" y="668283"/>
            <a:ext cx="7918720" cy="431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74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376291A3-3EC0-4C20-BDCE-37A632539B45}"/>
              </a:ext>
            </a:extLst>
          </p:cNvPr>
          <p:cNvSpPr/>
          <p:nvPr/>
        </p:nvSpPr>
        <p:spPr>
          <a:xfrm>
            <a:off x="3194892" y="231360"/>
            <a:ext cx="8769426" cy="5192873"/>
          </a:xfrm>
          <a:prstGeom prst="roundRect">
            <a:avLst>
              <a:gd name="adj" fmla="val 261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7" name="Gerader Verbinder 126">
            <a:extLst>
              <a:ext uri="{FF2B5EF4-FFF2-40B4-BE49-F238E27FC236}">
                <a16:creationId xmlns:a16="http://schemas.microsoft.com/office/drawing/2014/main" id="{9E707017-6CEB-4A5D-9FC2-CFDD70AF2CA1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F13640B0-4BE3-4472-8022-C02F14E30967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395F68A1-893D-4B86-88C6-9F9BABED5F76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1" name="Ellipse 120">
                <a:extLst>
                  <a:ext uri="{FF2B5EF4-FFF2-40B4-BE49-F238E27FC236}">
                    <a16:creationId xmlns:a16="http://schemas.microsoft.com/office/drawing/2014/main" id="{DED23199-A815-43A3-AFA2-E97C8F73E888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2" name="Kreis: Hohl 15">
                <a:extLst>
                  <a:ext uri="{FF2B5EF4-FFF2-40B4-BE49-F238E27FC236}">
                    <a16:creationId xmlns:a16="http://schemas.microsoft.com/office/drawing/2014/main" id="{842A82ED-A534-4CC5-964D-215674BE1CD9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597A6635-98A6-47A6-9C78-A73CE60B9B32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9" name="Ellipse 118">
                <a:extLst>
                  <a:ext uri="{FF2B5EF4-FFF2-40B4-BE49-F238E27FC236}">
                    <a16:creationId xmlns:a16="http://schemas.microsoft.com/office/drawing/2014/main" id="{1E201E1D-F07A-4973-87E1-B518C395BC19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0" name="Kreis: Hohl 16">
                <a:extLst>
                  <a:ext uri="{FF2B5EF4-FFF2-40B4-BE49-F238E27FC236}">
                    <a16:creationId xmlns:a16="http://schemas.microsoft.com/office/drawing/2014/main" id="{70BDFD7C-5F30-457F-8510-E2F3F5C14690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26F1B772-A01C-4437-A37E-5A3DAB5EF456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Ellipse 116">
                <a:extLst>
                  <a:ext uri="{FF2B5EF4-FFF2-40B4-BE49-F238E27FC236}">
                    <a16:creationId xmlns:a16="http://schemas.microsoft.com/office/drawing/2014/main" id="{39B2670D-6C03-4807-8E2D-989FC10D1D12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8" name="Kreis: Hohl 17">
                <a:extLst>
                  <a:ext uri="{FF2B5EF4-FFF2-40B4-BE49-F238E27FC236}">
                    <a16:creationId xmlns:a16="http://schemas.microsoft.com/office/drawing/2014/main" id="{3B4331DB-1F60-4CCC-92DF-06EE52AAA67D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5AC12B03-CC9A-455B-B646-4427C96AEACE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5" name="Ellipse 114">
                <a:extLst>
                  <a:ext uri="{FF2B5EF4-FFF2-40B4-BE49-F238E27FC236}">
                    <a16:creationId xmlns:a16="http://schemas.microsoft.com/office/drawing/2014/main" id="{8656EB23-7321-451D-87E7-73CAF0D8E343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6" name="Kreis: Hohl 18">
                <a:extLst>
                  <a:ext uri="{FF2B5EF4-FFF2-40B4-BE49-F238E27FC236}">
                    <a16:creationId xmlns:a16="http://schemas.microsoft.com/office/drawing/2014/main" id="{1F389F12-4BBB-4B23-A392-8D989F8645C1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2" name="Gruppieren 111">
              <a:extLst>
                <a:ext uri="{FF2B5EF4-FFF2-40B4-BE49-F238E27FC236}">
                  <a16:creationId xmlns:a16="http://schemas.microsoft.com/office/drawing/2014/main" id="{0675DF30-018E-4875-BC59-6A609E407284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3" name="Ellipse 112">
                <a:extLst>
                  <a:ext uri="{FF2B5EF4-FFF2-40B4-BE49-F238E27FC236}">
                    <a16:creationId xmlns:a16="http://schemas.microsoft.com/office/drawing/2014/main" id="{F040BEA7-1052-4D50-A69B-17E209B77EB8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4" name="Kreis: Hohl 19">
                <a:extLst>
                  <a:ext uri="{FF2B5EF4-FFF2-40B4-BE49-F238E27FC236}">
                    <a16:creationId xmlns:a16="http://schemas.microsoft.com/office/drawing/2014/main" id="{483A684A-7B71-4E23-B390-8ED113D81C53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7" name="Grafik 6" descr="Ein Bild, das Uhr enthält.&#10;&#10;Automatisch generierte Beschreibung">
            <a:extLst>
              <a:ext uri="{FF2B5EF4-FFF2-40B4-BE49-F238E27FC236}">
                <a16:creationId xmlns:a16="http://schemas.microsoft.com/office/drawing/2014/main" id="{A76BEA48-FBE4-4F9A-964E-99621F796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245" y="668283"/>
            <a:ext cx="7918720" cy="431902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F7F03CD-358C-494A-82F0-71C118437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74" y="1531420"/>
            <a:ext cx="2398781" cy="2026924"/>
          </a:xfrm>
          <a:prstGeom prst="rect">
            <a:avLst/>
          </a:prstGeom>
        </p:spPr>
      </p:pic>
      <p:sp>
        <p:nvSpPr>
          <p:cNvPr id="25" name="Titel 1">
            <a:extLst>
              <a:ext uri="{FF2B5EF4-FFF2-40B4-BE49-F238E27FC236}">
                <a16:creationId xmlns:a16="http://schemas.microsoft.com/office/drawing/2014/main" id="{CCBCCAC4-B590-4977-AABC-86F8D4EB578D}"/>
              </a:ext>
            </a:extLst>
          </p:cNvPr>
          <p:cNvSpPr txBox="1">
            <a:spLocks/>
          </p:cNvSpPr>
          <p:nvPr/>
        </p:nvSpPr>
        <p:spPr>
          <a:xfrm>
            <a:off x="319172" y="409956"/>
            <a:ext cx="2599867" cy="73866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i="1" dirty="0"/>
              <a:t>Visual Attention </a:t>
            </a:r>
            <a:r>
              <a:rPr lang="en-US" sz="2400" dirty="0"/>
              <a:t>in</a:t>
            </a:r>
            <a:r>
              <a:rPr lang="en-US" sz="2400" b="1" dirty="0"/>
              <a:t> Image Captioning</a:t>
            </a:r>
          </a:p>
        </p:txBody>
      </p:sp>
    </p:spTree>
    <p:extLst>
      <p:ext uri="{BB962C8B-B14F-4D97-AF65-F5344CB8AC3E}">
        <p14:creationId xmlns:p14="http://schemas.microsoft.com/office/powerpoint/2010/main" val="618488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948</Words>
  <Application>Microsoft Office PowerPoint</Application>
  <PresentationFormat>Breitbild</PresentationFormat>
  <Paragraphs>175</Paragraphs>
  <Slides>32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neue helvetica w01</vt:lpstr>
      <vt:lpstr>Office</vt:lpstr>
      <vt:lpstr>Attention Please!</vt:lpstr>
      <vt:lpstr>Attention Please!</vt:lpstr>
      <vt:lpstr>Attention Please!</vt:lpstr>
      <vt:lpstr>Attention Please!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Attention Please!</dc:title>
  <dc:creator>Patrick Michl</dc:creator>
  <cp:lastModifiedBy>Patrick Michl</cp:lastModifiedBy>
  <cp:revision>253</cp:revision>
  <dcterms:created xsi:type="dcterms:W3CDTF">2019-11-20T11:38:58Z</dcterms:created>
  <dcterms:modified xsi:type="dcterms:W3CDTF">2022-06-22T09:52:24Z</dcterms:modified>
</cp:coreProperties>
</file>